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32399288" cy="43200638"/>
  <p:notesSz cx="6858000" cy="9144000"/>
  <p:embeddedFontLst>
    <p:embeddedFont>
      <p:font typeface="Calibri" panose="020F0502020204030204" pitchFamily="34" charset="0"/>
      <p:regular r:id="rId4"/>
      <p:bold r:id="rId5"/>
      <p:italic r:id="rId6"/>
      <p:boldItalic r:id="rId7"/>
    </p:embeddedFont>
    <p:embeddedFont>
      <p:font typeface="Public Sans" pitchFamily="2" charset="77"/>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7EwEvSgSRNjEbPDqnJewtDr09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37"/>
  </p:normalViewPr>
  <p:slideViewPr>
    <p:cSldViewPr snapToGrid="0" snapToObjects="1">
      <p:cViewPr varScale="1">
        <p:scale>
          <a:sx n="16" d="100"/>
          <a:sy n="16" d="100"/>
        </p:scale>
        <p:origin x="3280"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2429947" y="7070108"/>
            <a:ext cx="27539395" cy="15040222"/>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4049911" y="22690338"/>
            <a:ext cx="24299466" cy="104301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543"/>
              </a:spcBef>
              <a:spcAft>
                <a:spcPts val="0"/>
              </a:spcAft>
              <a:buClr>
                <a:schemeClr val="dk1"/>
              </a:buClr>
              <a:buSzPts val="8504"/>
              <a:buNone/>
              <a:defRPr sz="8504"/>
            </a:lvl1pPr>
            <a:lvl2pPr lvl="1" algn="ctr">
              <a:lnSpc>
                <a:spcPct val="90000"/>
              </a:lnSpc>
              <a:spcBef>
                <a:spcPts val="1772"/>
              </a:spcBef>
              <a:spcAft>
                <a:spcPts val="0"/>
              </a:spcAft>
              <a:buClr>
                <a:schemeClr val="dk1"/>
              </a:buClr>
              <a:buSzPts val="7086"/>
              <a:buNone/>
              <a:defRPr sz="7086"/>
            </a:lvl2pPr>
            <a:lvl3pPr lvl="2" algn="ctr">
              <a:lnSpc>
                <a:spcPct val="90000"/>
              </a:lnSpc>
              <a:spcBef>
                <a:spcPts val="1772"/>
              </a:spcBef>
              <a:spcAft>
                <a:spcPts val="0"/>
              </a:spcAft>
              <a:buClr>
                <a:schemeClr val="dk1"/>
              </a:buClr>
              <a:buSzPts val="6378"/>
              <a:buNone/>
              <a:defRPr sz="6378"/>
            </a:lvl3pPr>
            <a:lvl4pPr lvl="3" algn="ctr">
              <a:lnSpc>
                <a:spcPct val="90000"/>
              </a:lnSpc>
              <a:spcBef>
                <a:spcPts val="1772"/>
              </a:spcBef>
              <a:spcAft>
                <a:spcPts val="0"/>
              </a:spcAft>
              <a:buClr>
                <a:schemeClr val="dk1"/>
              </a:buClr>
              <a:buSzPts val="5669"/>
              <a:buNone/>
              <a:defRPr sz="5669"/>
            </a:lvl4pPr>
            <a:lvl5pPr lvl="4" algn="ctr">
              <a:lnSpc>
                <a:spcPct val="90000"/>
              </a:lnSpc>
              <a:spcBef>
                <a:spcPts val="1772"/>
              </a:spcBef>
              <a:spcAft>
                <a:spcPts val="0"/>
              </a:spcAft>
              <a:buClr>
                <a:schemeClr val="dk1"/>
              </a:buClr>
              <a:buSzPts val="5669"/>
              <a:buNone/>
              <a:defRPr sz="5669"/>
            </a:lvl5pPr>
            <a:lvl6pPr lvl="5" algn="ctr">
              <a:lnSpc>
                <a:spcPct val="90000"/>
              </a:lnSpc>
              <a:spcBef>
                <a:spcPts val="1772"/>
              </a:spcBef>
              <a:spcAft>
                <a:spcPts val="0"/>
              </a:spcAft>
              <a:buClr>
                <a:schemeClr val="dk1"/>
              </a:buClr>
              <a:buSzPts val="5669"/>
              <a:buNone/>
              <a:defRPr sz="5669"/>
            </a:lvl6pPr>
            <a:lvl7pPr lvl="6" algn="ctr">
              <a:lnSpc>
                <a:spcPct val="90000"/>
              </a:lnSpc>
              <a:spcBef>
                <a:spcPts val="1772"/>
              </a:spcBef>
              <a:spcAft>
                <a:spcPts val="0"/>
              </a:spcAft>
              <a:buClr>
                <a:schemeClr val="dk1"/>
              </a:buClr>
              <a:buSzPts val="5669"/>
              <a:buNone/>
              <a:defRPr sz="5669"/>
            </a:lvl7pPr>
            <a:lvl8pPr lvl="7" algn="ctr">
              <a:lnSpc>
                <a:spcPct val="90000"/>
              </a:lnSpc>
              <a:spcBef>
                <a:spcPts val="1772"/>
              </a:spcBef>
              <a:spcAft>
                <a:spcPts val="0"/>
              </a:spcAft>
              <a:buClr>
                <a:schemeClr val="dk1"/>
              </a:buClr>
              <a:buSzPts val="5669"/>
              <a:buNone/>
              <a:defRPr sz="5669"/>
            </a:lvl8pPr>
            <a:lvl9pPr lvl="8" algn="ctr">
              <a:lnSpc>
                <a:spcPct val="90000"/>
              </a:lnSpc>
              <a:spcBef>
                <a:spcPts val="1772"/>
              </a:spcBef>
              <a:spcAft>
                <a:spcPts val="0"/>
              </a:spcAft>
              <a:buClr>
                <a:schemeClr val="dk1"/>
              </a:buClr>
              <a:buSzPts val="5669"/>
              <a:buNone/>
              <a:defRPr sz="5669"/>
            </a:lvl9pPr>
          </a:lstStyle>
          <a:p>
            <a:endParaRPr/>
          </a:p>
        </p:txBody>
      </p:sp>
      <p:sp>
        <p:nvSpPr>
          <p:cNvPr id="14" name="Google Shape;14;p3"/>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2494440" y="11233181"/>
            <a:ext cx="27410408" cy="2794438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8373518" y="17112258"/>
            <a:ext cx="36610544" cy="6986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5801170" y="10328657"/>
            <a:ext cx="36610544" cy="2055329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210578" y="10770172"/>
            <a:ext cx="27944386" cy="1797026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259"/>
              <a:buFont typeface="Calibri"/>
              <a:buNone/>
              <a:defRPr sz="2125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210578" y="28910440"/>
            <a:ext cx="27944386" cy="9450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8504"/>
              <a:buNone/>
              <a:defRPr sz="8504">
                <a:solidFill>
                  <a:schemeClr val="dk1"/>
                </a:solidFill>
              </a:defRPr>
            </a:lvl1pPr>
            <a:lvl2pPr marL="914400" lvl="1" indent="-228600" algn="l">
              <a:lnSpc>
                <a:spcPct val="90000"/>
              </a:lnSpc>
              <a:spcBef>
                <a:spcPts val="1772"/>
              </a:spcBef>
              <a:spcAft>
                <a:spcPts val="0"/>
              </a:spcAft>
              <a:buClr>
                <a:srgbClr val="888888"/>
              </a:buClr>
              <a:buSzPts val="7086"/>
              <a:buNone/>
              <a:defRPr sz="7086">
                <a:solidFill>
                  <a:srgbClr val="888888"/>
                </a:solidFill>
              </a:defRPr>
            </a:lvl2pPr>
            <a:lvl3pPr marL="1371600" lvl="2" indent="-228600" algn="l">
              <a:lnSpc>
                <a:spcPct val="90000"/>
              </a:lnSpc>
              <a:spcBef>
                <a:spcPts val="1772"/>
              </a:spcBef>
              <a:spcAft>
                <a:spcPts val="0"/>
              </a:spcAft>
              <a:buClr>
                <a:srgbClr val="888888"/>
              </a:buClr>
              <a:buSzPts val="6378"/>
              <a:buNone/>
              <a:defRPr sz="6378">
                <a:solidFill>
                  <a:srgbClr val="888888"/>
                </a:solidFill>
              </a:defRPr>
            </a:lvl3pPr>
            <a:lvl4pPr marL="1828800" lvl="3" indent="-228600" algn="l">
              <a:lnSpc>
                <a:spcPct val="90000"/>
              </a:lnSpc>
              <a:spcBef>
                <a:spcPts val="1772"/>
              </a:spcBef>
              <a:spcAft>
                <a:spcPts val="0"/>
              </a:spcAft>
              <a:buClr>
                <a:srgbClr val="888888"/>
              </a:buClr>
              <a:buSzPts val="5669"/>
              <a:buNone/>
              <a:defRPr sz="5669">
                <a:solidFill>
                  <a:srgbClr val="888888"/>
                </a:solidFill>
              </a:defRPr>
            </a:lvl4pPr>
            <a:lvl5pPr marL="2286000" lvl="4" indent="-228600" algn="l">
              <a:lnSpc>
                <a:spcPct val="90000"/>
              </a:lnSpc>
              <a:spcBef>
                <a:spcPts val="1772"/>
              </a:spcBef>
              <a:spcAft>
                <a:spcPts val="0"/>
              </a:spcAft>
              <a:buClr>
                <a:srgbClr val="888888"/>
              </a:buClr>
              <a:buSzPts val="5669"/>
              <a:buNone/>
              <a:defRPr sz="5669">
                <a:solidFill>
                  <a:srgbClr val="888888"/>
                </a:solidFill>
              </a:defRPr>
            </a:lvl5pPr>
            <a:lvl6pPr marL="2743200" lvl="5" indent="-228600" algn="l">
              <a:lnSpc>
                <a:spcPct val="90000"/>
              </a:lnSpc>
              <a:spcBef>
                <a:spcPts val="1772"/>
              </a:spcBef>
              <a:spcAft>
                <a:spcPts val="0"/>
              </a:spcAft>
              <a:buClr>
                <a:srgbClr val="888888"/>
              </a:buClr>
              <a:buSzPts val="5669"/>
              <a:buNone/>
              <a:defRPr sz="5669">
                <a:solidFill>
                  <a:srgbClr val="888888"/>
                </a:solidFill>
              </a:defRPr>
            </a:lvl6pPr>
            <a:lvl7pPr marL="3200400" lvl="6" indent="-228600" algn="l">
              <a:lnSpc>
                <a:spcPct val="90000"/>
              </a:lnSpc>
              <a:spcBef>
                <a:spcPts val="1772"/>
              </a:spcBef>
              <a:spcAft>
                <a:spcPts val="0"/>
              </a:spcAft>
              <a:buClr>
                <a:srgbClr val="888888"/>
              </a:buClr>
              <a:buSzPts val="5669"/>
              <a:buNone/>
              <a:defRPr sz="5669">
                <a:solidFill>
                  <a:srgbClr val="888888"/>
                </a:solidFill>
              </a:defRPr>
            </a:lvl7pPr>
            <a:lvl8pPr marL="3657600" lvl="7" indent="-228600" algn="l">
              <a:lnSpc>
                <a:spcPct val="90000"/>
              </a:lnSpc>
              <a:spcBef>
                <a:spcPts val="1772"/>
              </a:spcBef>
              <a:spcAft>
                <a:spcPts val="0"/>
              </a:spcAft>
              <a:buClr>
                <a:srgbClr val="888888"/>
              </a:buClr>
              <a:buSzPts val="5669"/>
              <a:buNone/>
              <a:defRPr sz="5669">
                <a:solidFill>
                  <a:srgbClr val="888888"/>
                </a:solidFill>
              </a:defRPr>
            </a:lvl8pPr>
            <a:lvl9pPr marL="4114800" lvl="8" indent="-228600" algn="l">
              <a:lnSpc>
                <a:spcPct val="90000"/>
              </a:lnSpc>
              <a:spcBef>
                <a:spcPts val="1772"/>
              </a:spcBef>
              <a:spcAft>
                <a:spcPts val="0"/>
              </a:spcAft>
              <a:buClr>
                <a:srgbClr val="888888"/>
              </a:buClr>
              <a:buSzPts val="5669"/>
              <a:buNone/>
              <a:defRPr sz="5669">
                <a:solidFill>
                  <a:srgbClr val="888888"/>
                </a:solidFill>
              </a:defRPr>
            </a:lvl9pPr>
          </a:lstStyle>
          <a:p>
            <a:endParaRPr/>
          </a:p>
        </p:txBody>
      </p:sp>
      <p:sp>
        <p:nvSpPr>
          <p:cNvPr id="26" name="Google Shape;26;p5"/>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227451"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6402140" y="11500170"/>
            <a:ext cx="13769697" cy="274104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23167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2231675" y="10590160"/>
            <a:ext cx="13706415"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39" name="Google Shape;39;p7"/>
          <p:cNvSpPr txBox="1">
            <a:spLocks noGrp="1"/>
          </p:cNvSpPr>
          <p:nvPr>
            <p:ph type="body" idx="2"/>
          </p:nvPr>
        </p:nvSpPr>
        <p:spPr>
          <a:xfrm>
            <a:off x="2231675" y="15780233"/>
            <a:ext cx="13706415"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6402142" y="10590160"/>
            <a:ext cx="13773917" cy="519007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543"/>
              </a:spcBef>
              <a:spcAft>
                <a:spcPts val="0"/>
              </a:spcAft>
              <a:buClr>
                <a:schemeClr val="dk1"/>
              </a:buClr>
              <a:buSzPts val="8504"/>
              <a:buNone/>
              <a:defRPr sz="8504" b="1"/>
            </a:lvl1pPr>
            <a:lvl2pPr marL="914400" lvl="1" indent="-228600" algn="l">
              <a:lnSpc>
                <a:spcPct val="90000"/>
              </a:lnSpc>
              <a:spcBef>
                <a:spcPts val="1772"/>
              </a:spcBef>
              <a:spcAft>
                <a:spcPts val="0"/>
              </a:spcAft>
              <a:buClr>
                <a:schemeClr val="dk1"/>
              </a:buClr>
              <a:buSzPts val="7086"/>
              <a:buNone/>
              <a:defRPr sz="7086" b="1"/>
            </a:lvl2pPr>
            <a:lvl3pPr marL="1371600" lvl="2" indent="-228600" algn="l">
              <a:lnSpc>
                <a:spcPct val="90000"/>
              </a:lnSpc>
              <a:spcBef>
                <a:spcPts val="1772"/>
              </a:spcBef>
              <a:spcAft>
                <a:spcPts val="0"/>
              </a:spcAft>
              <a:buClr>
                <a:schemeClr val="dk1"/>
              </a:buClr>
              <a:buSzPts val="6378"/>
              <a:buNone/>
              <a:defRPr sz="6378" b="1"/>
            </a:lvl3pPr>
            <a:lvl4pPr marL="1828800" lvl="3" indent="-228600" algn="l">
              <a:lnSpc>
                <a:spcPct val="90000"/>
              </a:lnSpc>
              <a:spcBef>
                <a:spcPts val="1772"/>
              </a:spcBef>
              <a:spcAft>
                <a:spcPts val="0"/>
              </a:spcAft>
              <a:buClr>
                <a:schemeClr val="dk1"/>
              </a:buClr>
              <a:buSzPts val="5669"/>
              <a:buNone/>
              <a:defRPr sz="5669" b="1"/>
            </a:lvl4pPr>
            <a:lvl5pPr marL="2286000" lvl="4" indent="-228600" algn="l">
              <a:lnSpc>
                <a:spcPct val="90000"/>
              </a:lnSpc>
              <a:spcBef>
                <a:spcPts val="1772"/>
              </a:spcBef>
              <a:spcAft>
                <a:spcPts val="0"/>
              </a:spcAft>
              <a:buClr>
                <a:schemeClr val="dk1"/>
              </a:buClr>
              <a:buSzPts val="5669"/>
              <a:buNone/>
              <a:defRPr sz="5669" b="1"/>
            </a:lvl5pPr>
            <a:lvl6pPr marL="2743200" lvl="5" indent="-228600" algn="l">
              <a:lnSpc>
                <a:spcPct val="90000"/>
              </a:lnSpc>
              <a:spcBef>
                <a:spcPts val="1772"/>
              </a:spcBef>
              <a:spcAft>
                <a:spcPts val="0"/>
              </a:spcAft>
              <a:buClr>
                <a:schemeClr val="dk1"/>
              </a:buClr>
              <a:buSzPts val="5669"/>
              <a:buNone/>
              <a:defRPr sz="5669" b="1"/>
            </a:lvl6pPr>
            <a:lvl7pPr marL="3200400" lvl="6" indent="-228600" algn="l">
              <a:lnSpc>
                <a:spcPct val="90000"/>
              </a:lnSpc>
              <a:spcBef>
                <a:spcPts val="1772"/>
              </a:spcBef>
              <a:spcAft>
                <a:spcPts val="0"/>
              </a:spcAft>
              <a:buClr>
                <a:schemeClr val="dk1"/>
              </a:buClr>
              <a:buSzPts val="5669"/>
              <a:buNone/>
              <a:defRPr sz="5669" b="1"/>
            </a:lvl7pPr>
            <a:lvl8pPr marL="3657600" lvl="7" indent="-228600" algn="l">
              <a:lnSpc>
                <a:spcPct val="90000"/>
              </a:lnSpc>
              <a:spcBef>
                <a:spcPts val="1772"/>
              </a:spcBef>
              <a:spcAft>
                <a:spcPts val="0"/>
              </a:spcAft>
              <a:buClr>
                <a:schemeClr val="dk1"/>
              </a:buClr>
              <a:buSzPts val="5669"/>
              <a:buNone/>
              <a:defRPr sz="5669" b="1"/>
            </a:lvl8pPr>
            <a:lvl9pPr marL="4114800" lvl="8" indent="-228600" algn="l">
              <a:lnSpc>
                <a:spcPct val="90000"/>
              </a:lnSpc>
              <a:spcBef>
                <a:spcPts val="1772"/>
              </a:spcBef>
              <a:spcAft>
                <a:spcPts val="0"/>
              </a:spcAft>
              <a:buClr>
                <a:schemeClr val="dk1"/>
              </a:buClr>
              <a:buSzPts val="5669"/>
              <a:buNone/>
              <a:defRPr sz="5669" b="1"/>
            </a:lvl9pPr>
          </a:lstStyle>
          <a:p>
            <a:endParaRPr/>
          </a:p>
        </p:txBody>
      </p:sp>
      <p:sp>
        <p:nvSpPr>
          <p:cNvPr id="41" name="Google Shape;41;p7"/>
          <p:cNvSpPr txBox="1">
            <a:spLocks noGrp="1"/>
          </p:cNvSpPr>
          <p:nvPr>
            <p:ph type="body" idx="4"/>
          </p:nvPr>
        </p:nvSpPr>
        <p:spPr>
          <a:xfrm>
            <a:off x="16402142" y="15780233"/>
            <a:ext cx="13773917" cy="23210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543"/>
              </a:spcBef>
              <a:spcAft>
                <a:spcPts val="0"/>
              </a:spcAft>
              <a:buClr>
                <a:schemeClr val="dk1"/>
              </a:buClr>
              <a:buSzPts val="1800"/>
              <a:buChar char="•"/>
              <a:defRPr/>
            </a:lvl1pPr>
            <a:lvl2pPr marL="914400" lvl="1" indent="-342900" algn="l">
              <a:lnSpc>
                <a:spcPct val="90000"/>
              </a:lnSpc>
              <a:spcBef>
                <a:spcPts val="1772"/>
              </a:spcBef>
              <a:spcAft>
                <a:spcPts val="0"/>
              </a:spcAft>
              <a:buClr>
                <a:schemeClr val="dk1"/>
              </a:buClr>
              <a:buSzPts val="1800"/>
              <a:buChar char="•"/>
              <a:defRPr/>
            </a:lvl2pPr>
            <a:lvl3pPr marL="1371600" lvl="2" indent="-342900" algn="l">
              <a:lnSpc>
                <a:spcPct val="90000"/>
              </a:lnSpc>
              <a:spcBef>
                <a:spcPts val="1772"/>
              </a:spcBef>
              <a:spcAft>
                <a:spcPts val="0"/>
              </a:spcAft>
              <a:buClr>
                <a:schemeClr val="dk1"/>
              </a:buClr>
              <a:buSzPts val="1800"/>
              <a:buChar char="•"/>
              <a:defRPr/>
            </a:lvl3pPr>
            <a:lvl4pPr marL="1828800" lvl="3" indent="-342900" algn="l">
              <a:lnSpc>
                <a:spcPct val="90000"/>
              </a:lnSpc>
              <a:spcBef>
                <a:spcPts val="1772"/>
              </a:spcBef>
              <a:spcAft>
                <a:spcPts val="0"/>
              </a:spcAft>
              <a:buClr>
                <a:schemeClr val="dk1"/>
              </a:buClr>
              <a:buSzPts val="1800"/>
              <a:buChar char="•"/>
              <a:defRPr/>
            </a:lvl4pPr>
            <a:lvl5pPr marL="2286000" lvl="4" indent="-342900" algn="l">
              <a:lnSpc>
                <a:spcPct val="90000"/>
              </a:lnSpc>
              <a:spcBef>
                <a:spcPts val="1772"/>
              </a:spcBef>
              <a:spcAft>
                <a:spcPts val="0"/>
              </a:spcAft>
              <a:buClr>
                <a:schemeClr val="dk1"/>
              </a:buClr>
              <a:buSzPts val="1800"/>
              <a:buChar char="•"/>
              <a:defRPr/>
            </a:lvl5pPr>
            <a:lvl6pPr marL="2743200" lvl="5" indent="-342900" algn="l">
              <a:lnSpc>
                <a:spcPct val="90000"/>
              </a:lnSpc>
              <a:spcBef>
                <a:spcPts val="1772"/>
              </a:spcBef>
              <a:spcAft>
                <a:spcPts val="0"/>
              </a:spcAft>
              <a:buClr>
                <a:schemeClr val="dk1"/>
              </a:buClr>
              <a:buSzPts val="1800"/>
              <a:buChar char="•"/>
              <a:defRPr/>
            </a:lvl6pPr>
            <a:lvl7pPr marL="3200400" lvl="6" indent="-342900" algn="l">
              <a:lnSpc>
                <a:spcPct val="90000"/>
              </a:lnSpc>
              <a:spcBef>
                <a:spcPts val="1772"/>
              </a:spcBef>
              <a:spcAft>
                <a:spcPts val="0"/>
              </a:spcAft>
              <a:buClr>
                <a:schemeClr val="dk1"/>
              </a:buClr>
              <a:buSzPts val="1800"/>
              <a:buChar char="•"/>
              <a:defRPr/>
            </a:lvl7pPr>
            <a:lvl8pPr marL="3657600" lvl="7" indent="-342900" algn="l">
              <a:lnSpc>
                <a:spcPct val="90000"/>
              </a:lnSpc>
              <a:spcBef>
                <a:spcPts val="1772"/>
              </a:spcBef>
              <a:spcAft>
                <a:spcPts val="0"/>
              </a:spcAft>
              <a:buClr>
                <a:schemeClr val="dk1"/>
              </a:buClr>
              <a:buSzPts val="1800"/>
              <a:buChar char="•"/>
              <a:defRPr/>
            </a:lvl8pPr>
            <a:lvl9pPr marL="4114800" lvl="8" indent="-342900" algn="l">
              <a:lnSpc>
                <a:spcPct val="90000"/>
              </a:lnSpc>
              <a:spcBef>
                <a:spcPts val="1772"/>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773917" y="6220102"/>
            <a:ext cx="16402140" cy="30700453"/>
          </a:xfrm>
          <a:prstGeom prst="rect">
            <a:avLst/>
          </a:prstGeom>
          <a:noFill/>
          <a:ln>
            <a:noFill/>
          </a:ln>
        </p:spPr>
        <p:txBody>
          <a:bodyPr spcFirstLastPara="1" wrap="square" lIns="91425" tIns="45700" rIns="91425" bIns="45700" anchor="t" anchorCtr="0">
            <a:normAutofit/>
          </a:bodyPr>
          <a:lstStyle>
            <a:lvl1pPr marL="457200" lvl="0" indent="-948563" algn="l">
              <a:lnSpc>
                <a:spcPct val="90000"/>
              </a:lnSpc>
              <a:spcBef>
                <a:spcPts val="3543"/>
              </a:spcBef>
              <a:spcAft>
                <a:spcPts val="0"/>
              </a:spcAft>
              <a:buClr>
                <a:schemeClr val="dk1"/>
              </a:buClr>
              <a:buSzPts val="11338"/>
              <a:buChar char="•"/>
              <a:defRPr sz="11338"/>
            </a:lvl1pPr>
            <a:lvl2pPr marL="914400" lvl="1" indent="-858583" algn="l">
              <a:lnSpc>
                <a:spcPct val="90000"/>
              </a:lnSpc>
              <a:spcBef>
                <a:spcPts val="1772"/>
              </a:spcBef>
              <a:spcAft>
                <a:spcPts val="0"/>
              </a:spcAft>
              <a:buClr>
                <a:schemeClr val="dk1"/>
              </a:buClr>
              <a:buSzPts val="9921"/>
              <a:buChar char="•"/>
              <a:defRPr sz="9921"/>
            </a:lvl2pPr>
            <a:lvl3pPr marL="1371600" lvl="2" indent="-768604" algn="l">
              <a:lnSpc>
                <a:spcPct val="90000"/>
              </a:lnSpc>
              <a:spcBef>
                <a:spcPts val="1772"/>
              </a:spcBef>
              <a:spcAft>
                <a:spcPts val="0"/>
              </a:spcAft>
              <a:buClr>
                <a:schemeClr val="dk1"/>
              </a:buClr>
              <a:buSzPts val="8504"/>
              <a:buChar char="•"/>
              <a:defRPr sz="8504"/>
            </a:lvl3pPr>
            <a:lvl4pPr marL="1828800" lvl="3" indent="-678561" algn="l">
              <a:lnSpc>
                <a:spcPct val="90000"/>
              </a:lnSpc>
              <a:spcBef>
                <a:spcPts val="1772"/>
              </a:spcBef>
              <a:spcAft>
                <a:spcPts val="0"/>
              </a:spcAft>
              <a:buClr>
                <a:schemeClr val="dk1"/>
              </a:buClr>
              <a:buSzPts val="7086"/>
              <a:buChar char="•"/>
              <a:defRPr sz="7086"/>
            </a:lvl4pPr>
            <a:lvl5pPr marL="2286000" lvl="4" indent="-678561" algn="l">
              <a:lnSpc>
                <a:spcPct val="90000"/>
              </a:lnSpc>
              <a:spcBef>
                <a:spcPts val="1772"/>
              </a:spcBef>
              <a:spcAft>
                <a:spcPts val="0"/>
              </a:spcAft>
              <a:buClr>
                <a:schemeClr val="dk1"/>
              </a:buClr>
              <a:buSzPts val="7086"/>
              <a:buChar char="•"/>
              <a:defRPr sz="7086"/>
            </a:lvl5pPr>
            <a:lvl6pPr marL="2743200" lvl="5" indent="-678560" algn="l">
              <a:lnSpc>
                <a:spcPct val="90000"/>
              </a:lnSpc>
              <a:spcBef>
                <a:spcPts val="1772"/>
              </a:spcBef>
              <a:spcAft>
                <a:spcPts val="0"/>
              </a:spcAft>
              <a:buClr>
                <a:schemeClr val="dk1"/>
              </a:buClr>
              <a:buSzPts val="7086"/>
              <a:buChar char="•"/>
              <a:defRPr sz="7086"/>
            </a:lvl6pPr>
            <a:lvl7pPr marL="3200400" lvl="6" indent="-678560" algn="l">
              <a:lnSpc>
                <a:spcPct val="90000"/>
              </a:lnSpc>
              <a:spcBef>
                <a:spcPts val="1772"/>
              </a:spcBef>
              <a:spcAft>
                <a:spcPts val="0"/>
              </a:spcAft>
              <a:buClr>
                <a:schemeClr val="dk1"/>
              </a:buClr>
              <a:buSzPts val="7086"/>
              <a:buChar char="•"/>
              <a:defRPr sz="7086"/>
            </a:lvl7pPr>
            <a:lvl8pPr marL="3657600" lvl="7" indent="-678560" algn="l">
              <a:lnSpc>
                <a:spcPct val="90000"/>
              </a:lnSpc>
              <a:spcBef>
                <a:spcPts val="1772"/>
              </a:spcBef>
              <a:spcAft>
                <a:spcPts val="0"/>
              </a:spcAft>
              <a:buClr>
                <a:schemeClr val="dk1"/>
              </a:buClr>
              <a:buSzPts val="7086"/>
              <a:buChar char="•"/>
              <a:defRPr sz="7086"/>
            </a:lvl8pPr>
            <a:lvl9pPr marL="4114800" lvl="8" indent="-678560" algn="l">
              <a:lnSpc>
                <a:spcPct val="90000"/>
              </a:lnSpc>
              <a:spcBef>
                <a:spcPts val="1772"/>
              </a:spcBef>
              <a:spcAft>
                <a:spcPts val="0"/>
              </a:spcAft>
              <a:buClr>
                <a:schemeClr val="dk1"/>
              </a:buClr>
              <a:buSzPts val="7086"/>
              <a:buChar char="•"/>
              <a:defRPr sz="7086"/>
            </a:lvl9pPr>
          </a:lstStyle>
          <a:p>
            <a:endParaRPr/>
          </a:p>
        </p:txBody>
      </p:sp>
      <p:sp>
        <p:nvSpPr>
          <p:cNvPr id="57" name="Google Shape;57;p10"/>
          <p:cNvSpPr txBox="1">
            <a:spLocks noGrp="1"/>
          </p:cNvSpPr>
          <p:nvPr>
            <p:ph type="body" idx="2"/>
          </p:nvPr>
        </p:nvSpPr>
        <p:spPr>
          <a:xfrm>
            <a:off x="2231671" y="12960191"/>
            <a:ext cx="10449614" cy="240103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58" name="Google Shape;58;p10"/>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31671" y="2880042"/>
            <a:ext cx="10449614" cy="1008014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338"/>
              <a:buFont typeface="Calibri"/>
              <a:buNone/>
              <a:defRPr sz="1133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3773917" y="6220102"/>
            <a:ext cx="16402140" cy="30700453"/>
          </a:xfrm>
          <a:prstGeom prst="rect">
            <a:avLst/>
          </a:prstGeom>
          <a:noFill/>
          <a:ln>
            <a:noFill/>
          </a:ln>
        </p:spPr>
      </p:sp>
      <p:sp>
        <p:nvSpPr>
          <p:cNvPr id="64" name="Google Shape;64;p11"/>
          <p:cNvSpPr txBox="1">
            <a:spLocks noGrp="1"/>
          </p:cNvSpPr>
          <p:nvPr>
            <p:ph type="body" idx="1"/>
          </p:nvPr>
        </p:nvSpPr>
        <p:spPr>
          <a:xfrm>
            <a:off x="2231671" y="12960191"/>
            <a:ext cx="10449614" cy="240103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543"/>
              </a:spcBef>
              <a:spcAft>
                <a:spcPts val="0"/>
              </a:spcAft>
              <a:buClr>
                <a:schemeClr val="dk1"/>
              </a:buClr>
              <a:buSzPts val="5669"/>
              <a:buNone/>
              <a:defRPr sz="5669"/>
            </a:lvl1pPr>
            <a:lvl2pPr marL="914400" lvl="1" indent="-228600" algn="l">
              <a:lnSpc>
                <a:spcPct val="90000"/>
              </a:lnSpc>
              <a:spcBef>
                <a:spcPts val="1772"/>
              </a:spcBef>
              <a:spcAft>
                <a:spcPts val="0"/>
              </a:spcAft>
              <a:buClr>
                <a:schemeClr val="dk1"/>
              </a:buClr>
              <a:buSzPts val="4960"/>
              <a:buNone/>
              <a:defRPr sz="4960"/>
            </a:lvl2pPr>
            <a:lvl3pPr marL="1371600" lvl="2" indent="-228600" algn="l">
              <a:lnSpc>
                <a:spcPct val="90000"/>
              </a:lnSpc>
              <a:spcBef>
                <a:spcPts val="1772"/>
              </a:spcBef>
              <a:spcAft>
                <a:spcPts val="0"/>
              </a:spcAft>
              <a:buClr>
                <a:schemeClr val="dk1"/>
              </a:buClr>
              <a:buSzPts val="4252"/>
              <a:buNone/>
              <a:defRPr sz="4252"/>
            </a:lvl3pPr>
            <a:lvl4pPr marL="1828800" lvl="3" indent="-228600" algn="l">
              <a:lnSpc>
                <a:spcPct val="90000"/>
              </a:lnSpc>
              <a:spcBef>
                <a:spcPts val="1772"/>
              </a:spcBef>
              <a:spcAft>
                <a:spcPts val="0"/>
              </a:spcAft>
              <a:buClr>
                <a:schemeClr val="dk1"/>
              </a:buClr>
              <a:buSzPts val="3543"/>
              <a:buNone/>
              <a:defRPr sz="3543"/>
            </a:lvl4pPr>
            <a:lvl5pPr marL="2286000" lvl="4" indent="-228600" algn="l">
              <a:lnSpc>
                <a:spcPct val="90000"/>
              </a:lnSpc>
              <a:spcBef>
                <a:spcPts val="1772"/>
              </a:spcBef>
              <a:spcAft>
                <a:spcPts val="0"/>
              </a:spcAft>
              <a:buClr>
                <a:schemeClr val="dk1"/>
              </a:buClr>
              <a:buSzPts val="3543"/>
              <a:buNone/>
              <a:defRPr sz="3543"/>
            </a:lvl5pPr>
            <a:lvl6pPr marL="2743200" lvl="5" indent="-228600" algn="l">
              <a:lnSpc>
                <a:spcPct val="90000"/>
              </a:lnSpc>
              <a:spcBef>
                <a:spcPts val="1772"/>
              </a:spcBef>
              <a:spcAft>
                <a:spcPts val="0"/>
              </a:spcAft>
              <a:buClr>
                <a:schemeClr val="dk1"/>
              </a:buClr>
              <a:buSzPts val="3543"/>
              <a:buNone/>
              <a:defRPr sz="3543"/>
            </a:lvl6pPr>
            <a:lvl7pPr marL="3200400" lvl="6" indent="-228600" algn="l">
              <a:lnSpc>
                <a:spcPct val="90000"/>
              </a:lnSpc>
              <a:spcBef>
                <a:spcPts val="1772"/>
              </a:spcBef>
              <a:spcAft>
                <a:spcPts val="0"/>
              </a:spcAft>
              <a:buClr>
                <a:schemeClr val="dk1"/>
              </a:buClr>
              <a:buSzPts val="3543"/>
              <a:buNone/>
              <a:defRPr sz="3543"/>
            </a:lvl7pPr>
            <a:lvl8pPr marL="3657600" lvl="7" indent="-228600" algn="l">
              <a:lnSpc>
                <a:spcPct val="90000"/>
              </a:lnSpc>
              <a:spcBef>
                <a:spcPts val="1772"/>
              </a:spcBef>
              <a:spcAft>
                <a:spcPts val="0"/>
              </a:spcAft>
              <a:buClr>
                <a:schemeClr val="dk1"/>
              </a:buClr>
              <a:buSzPts val="3543"/>
              <a:buNone/>
              <a:defRPr sz="3543"/>
            </a:lvl8pPr>
            <a:lvl9pPr marL="4114800" lvl="8" indent="-228600" algn="l">
              <a:lnSpc>
                <a:spcPct val="90000"/>
              </a:lnSpc>
              <a:spcBef>
                <a:spcPts val="1772"/>
              </a:spcBef>
              <a:spcAft>
                <a:spcPts val="0"/>
              </a:spcAft>
              <a:buClr>
                <a:schemeClr val="dk1"/>
              </a:buClr>
              <a:buSzPts val="3543"/>
              <a:buNone/>
              <a:defRPr sz="3543"/>
            </a:lvl9pPr>
          </a:lstStyle>
          <a:p>
            <a:endParaRPr/>
          </a:p>
        </p:txBody>
      </p:sp>
      <p:sp>
        <p:nvSpPr>
          <p:cNvPr id="65" name="Google Shape;65;p11"/>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27451" y="2300044"/>
            <a:ext cx="27944386" cy="835012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590"/>
              <a:buFont typeface="Calibri"/>
              <a:buNone/>
              <a:defRPr sz="1558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2227451" y="11500170"/>
            <a:ext cx="27944386" cy="27410408"/>
          </a:xfrm>
          <a:prstGeom prst="rect">
            <a:avLst/>
          </a:prstGeom>
          <a:noFill/>
          <a:ln>
            <a:noFill/>
          </a:ln>
        </p:spPr>
        <p:txBody>
          <a:bodyPr spcFirstLastPara="1" wrap="square" lIns="91425" tIns="45700" rIns="91425" bIns="45700" anchor="t" anchorCtr="0">
            <a:normAutofit/>
          </a:bodyPr>
          <a:lstStyle>
            <a:lvl1pPr marL="457200" marR="0" lvl="0" indent="-858583" algn="l" rtl="0">
              <a:lnSpc>
                <a:spcPct val="90000"/>
              </a:lnSpc>
              <a:spcBef>
                <a:spcPts val="3543"/>
              </a:spcBef>
              <a:spcAft>
                <a:spcPts val="0"/>
              </a:spcAft>
              <a:buClr>
                <a:schemeClr val="dk1"/>
              </a:buClr>
              <a:buSzPts val="9921"/>
              <a:buFont typeface="Arial"/>
              <a:buChar char="•"/>
              <a:defRPr sz="9921" b="0" i="0" u="none" strike="noStrike" cap="none">
                <a:solidFill>
                  <a:schemeClr val="dk1"/>
                </a:solidFill>
                <a:latin typeface="Calibri"/>
                <a:ea typeface="Calibri"/>
                <a:cs typeface="Calibri"/>
                <a:sym typeface="Calibri"/>
              </a:defRPr>
            </a:lvl1pPr>
            <a:lvl2pPr marL="914400" marR="0" lvl="1" indent="-768604" algn="l" rtl="0">
              <a:lnSpc>
                <a:spcPct val="90000"/>
              </a:lnSpc>
              <a:spcBef>
                <a:spcPts val="1772"/>
              </a:spcBef>
              <a:spcAft>
                <a:spcPts val="0"/>
              </a:spcAft>
              <a:buClr>
                <a:schemeClr val="dk1"/>
              </a:buClr>
              <a:buSzPts val="8504"/>
              <a:buFont typeface="Arial"/>
              <a:buChar char="•"/>
              <a:defRPr sz="8504" b="0" i="0" u="none" strike="noStrike" cap="none">
                <a:solidFill>
                  <a:schemeClr val="dk1"/>
                </a:solidFill>
                <a:latin typeface="Calibri"/>
                <a:ea typeface="Calibri"/>
                <a:cs typeface="Calibri"/>
                <a:sym typeface="Calibri"/>
              </a:defRPr>
            </a:lvl2pPr>
            <a:lvl3pPr marL="1371600" marR="0" lvl="2" indent="-678561" algn="l" rtl="0">
              <a:lnSpc>
                <a:spcPct val="90000"/>
              </a:lnSpc>
              <a:spcBef>
                <a:spcPts val="1772"/>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3pPr>
            <a:lvl4pPr marL="1828800" marR="0" lvl="3"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4pPr>
            <a:lvl5pPr marL="2286000" marR="0" lvl="4"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5pPr>
            <a:lvl6pPr marL="2743200" marR="0" lvl="5"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6pPr>
            <a:lvl7pPr marL="3200400" marR="0" lvl="6"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7pPr>
            <a:lvl8pPr marL="3657600" marR="0" lvl="7"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8pPr>
            <a:lvl9pPr marL="4114800" marR="0" lvl="8" indent="-633603" algn="l" rtl="0">
              <a:lnSpc>
                <a:spcPct val="90000"/>
              </a:lnSpc>
              <a:spcBef>
                <a:spcPts val="1772"/>
              </a:spcBef>
              <a:spcAft>
                <a:spcPts val="0"/>
              </a:spcAft>
              <a:buClr>
                <a:schemeClr val="dk1"/>
              </a:buClr>
              <a:buSzPts val="6378"/>
              <a:buFont typeface="Arial"/>
              <a:buChar char="•"/>
              <a:defRPr sz="6378"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27451" y="40040601"/>
            <a:ext cx="7289840" cy="23000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732264" y="40040601"/>
            <a:ext cx="10934760" cy="23000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25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2881997" y="40040601"/>
            <a:ext cx="7289840" cy="23000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252" b="0" i="0" u="none" strike="noStrike" cap="none">
                <a:solidFill>
                  <a:srgbClr val="888888"/>
                </a:solidFill>
                <a:latin typeface="Calibri"/>
                <a:ea typeface="Calibri"/>
                <a:cs typeface="Calibri"/>
                <a:sym typeface="Calibri"/>
              </a:defRPr>
            </a:lvl1pPr>
            <a:lvl2pPr marL="0" marR="0" lvl="1" indent="0" algn="r" rtl="0">
              <a:spcBef>
                <a:spcPts val="0"/>
              </a:spcBef>
              <a:buNone/>
              <a:defRPr sz="4252" b="0" i="0" u="none" strike="noStrike" cap="none">
                <a:solidFill>
                  <a:srgbClr val="888888"/>
                </a:solidFill>
                <a:latin typeface="Calibri"/>
                <a:ea typeface="Calibri"/>
                <a:cs typeface="Calibri"/>
                <a:sym typeface="Calibri"/>
              </a:defRPr>
            </a:lvl2pPr>
            <a:lvl3pPr marL="0" marR="0" lvl="2" indent="0" algn="r" rtl="0">
              <a:spcBef>
                <a:spcPts val="0"/>
              </a:spcBef>
              <a:buNone/>
              <a:defRPr sz="4252" b="0" i="0" u="none" strike="noStrike" cap="none">
                <a:solidFill>
                  <a:srgbClr val="888888"/>
                </a:solidFill>
                <a:latin typeface="Calibri"/>
                <a:ea typeface="Calibri"/>
                <a:cs typeface="Calibri"/>
                <a:sym typeface="Calibri"/>
              </a:defRPr>
            </a:lvl3pPr>
            <a:lvl4pPr marL="0" marR="0" lvl="3" indent="0" algn="r" rtl="0">
              <a:spcBef>
                <a:spcPts val="0"/>
              </a:spcBef>
              <a:buNone/>
              <a:defRPr sz="4252" b="0" i="0" u="none" strike="noStrike" cap="none">
                <a:solidFill>
                  <a:srgbClr val="888888"/>
                </a:solidFill>
                <a:latin typeface="Calibri"/>
                <a:ea typeface="Calibri"/>
                <a:cs typeface="Calibri"/>
                <a:sym typeface="Calibri"/>
              </a:defRPr>
            </a:lvl4pPr>
            <a:lvl5pPr marL="0" marR="0" lvl="4" indent="0" algn="r" rtl="0">
              <a:spcBef>
                <a:spcPts val="0"/>
              </a:spcBef>
              <a:buNone/>
              <a:defRPr sz="4252" b="0" i="0" u="none" strike="noStrike" cap="none">
                <a:solidFill>
                  <a:srgbClr val="888888"/>
                </a:solidFill>
                <a:latin typeface="Calibri"/>
                <a:ea typeface="Calibri"/>
                <a:cs typeface="Calibri"/>
                <a:sym typeface="Calibri"/>
              </a:defRPr>
            </a:lvl5pPr>
            <a:lvl6pPr marL="0" marR="0" lvl="5" indent="0" algn="r" rtl="0">
              <a:spcBef>
                <a:spcPts val="0"/>
              </a:spcBef>
              <a:buNone/>
              <a:defRPr sz="4252" b="0" i="0" u="none" strike="noStrike" cap="none">
                <a:solidFill>
                  <a:srgbClr val="888888"/>
                </a:solidFill>
                <a:latin typeface="Calibri"/>
                <a:ea typeface="Calibri"/>
                <a:cs typeface="Calibri"/>
                <a:sym typeface="Calibri"/>
              </a:defRPr>
            </a:lvl6pPr>
            <a:lvl7pPr marL="0" marR="0" lvl="6" indent="0" algn="r" rtl="0">
              <a:spcBef>
                <a:spcPts val="0"/>
              </a:spcBef>
              <a:buNone/>
              <a:defRPr sz="4252" b="0" i="0" u="none" strike="noStrike" cap="none">
                <a:solidFill>
                  <a:srgbClr val="888888"/>
                </a:solidFill>
                <a:latin typeface="Calibri"/>
                <a:ea typeface="Calibri"/>
                <a:cs typeface="Calibri"/>
                <a:sym typeface="Calibri"/>
              </a:defRPr>
            </a:lvl7pPr>
            <a:lvl8pPr marL="0" marR="0" lvl="7" indent="0" algn="r" rtl="0">
              <a:spcBef>
                <a:spcPts val="0"/>
              </a:spcBef>
              <a:buNone/>
              <a:defRPr sz="4252" b="0" i="0" u="none" strike="noStrike" cap="none">
                <a:solidFill>
                  <a:srgbClr val="888888"/>
                </a:solidFill>
                <a:latin typeface="Calibri"/>
                <a:ea typeface="Calibri"/>
                <a:cs typeface="Calibri"/>
                <a:sym typeface="Calibri"/>
              </a:defRPr>
            </a:lvl8pPr>
            <a:lvl9pPr marL="0" marR="0" lvl="8" indent="0" algn="r" rtl="0">
              <a:spcBef>
                <a:spcPts val="0"/>
              </a:spcBef>
              <a:buNone/>
              <a:defRPr sz="425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4401879" y="4254746"/>
            <a:ext cx="23178900" cy="209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6500" b="1" i="0" u="none" strike="noStrike" cap="none">
                <a:solidFill>
                  <a:schemeClr val="dk1"/>
                </a:solidFill>
                <a:latin typeface="Calibri"/>
                <a:ea typeface="Calibri"/>
                <a:cs typeface="Calibri"/>
                <a:sym typeface="Calibri"/>
              </a:rPr>
              <a:t>PROPOSAL TO </a:t>
            </a:r>
            <a:r>
              <a:rPr lang="es-CO" sz="6500" b="1">
                <a:solidFill>
                  <a:schemeClr val="dk1"/>
                </a:solidFill>
                <a:latin typeface="Calibri"/>
                <a:ea typeface="Calibri"/>
                <a:cs typeface="Calibri"/>
                <a:sym typeface="Calibri"/>
              </a:rPr>
              <a:t>ADDRESS</a:t>
            </a:r>
            <a:r>
              <a:rPr lang="es-CO" sz="6500" b="1" i="0" u="none" strike="noStrike" cap="none">
                <a:solidFill>
                  <a:schemeClr val="dk1"/>
                </a:solidFill>
                <a:latin typeface="Calibri"/>
                <a:ea typeface="Calibri"/>
                <a:cs typeface="Calibri"/>
                <a:sym typeface="Calibri"/>
              </a:rPr>
              <a:t> THE INCIDENCE OF LEISHMANIA IN COLOMBIA AND TEXAS</a:t>
            </a:r>
            <a:endParaRPr sz="6500" b="1" i="0" u="none" strike="noStrike" cap="none">
              <a:solidFill>
                <a:schemeClr val="dk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a:stretch/>
        </p:blipFill>
        <p:spPr>
          <a:xfrm>
            <a:off x="13101196" y="781201"/>
            <a:ext cx="6107190" cy="2423741"/>
          </a:xfrm>
          <a:prstGeom prst="rect">
            <a:avLst/>
          </a:prstGeom>
          <a:noFill/>
          <a:ln>
            <a:noFill/>
          </a:ln>
        </p:spPr>
      </p:pic>
      <p:pic>
        <p:nvPicPr>
          <p:cNvPr id="86" name="Google Shape;86;p1"/>
          <p:cNvPicPr preferRelativeResize="0"/>
          <p:nvPr/>
        </p:nvPicPr>
        <p:blipFill rotWithShape="1">
          <a:blip r:embed="rId5">
            <a:alphaModFix/>
          </a:blip>
          <a:srcRect/>
          <a:stretch/>
        </p:blipFill>
        <p:spPr>
          <a:xfrm>
            <a:off x="20089263" y="686800"/>
            <a:ext cx="6278401" cy="2945422"/>
          </a:xfrm>
          <a:prstGeom prst="rect">
            <a:avLst/>
          </a:prstGeom>
          <a:noFill/>
          <a:ln>
            <a:noFill/>
          </a:ln>
        </p:spPr>
      </p:pic>
      <p:pic>
        <p:nvPicPr>
          <p:cNvPr id="87" name="Google Shape;87;p1"/>
          <p:cNvPicPr preferRelativeResize="0"/>
          <p:nvPr/>
        </p:nvPicPr>
        <p:blipFill rotWithShape="1">
          <a:blip r:embed="rId6">
            <a:alphaModFix/>
          </a:blip>
          <a:srcRect/>
          <a:stretch/>
        </p:blipFill>
        <p:spPr>
          <a:xfrm>
            <a:off x="27248541" y="151368"/>
            <a:ext cx="3416516" cy="2692215"/>
          </a:xfrm>
          <a:prstGeom prst="rect">
            <a:avLst/>
          </a:prstGeom>
          <a:noFill/>
          <a:ln>
            <a:noFill/>
          </a:ln>
        </p:spPr>
      </p:pic>
      <p:pic>
        <p:nvPicPr>
          <p:cNvPr id="88" name="Google Shape;88;p1" descr="SM4 Web.::"/>
          <p:cNvPicPr preferRelativeResize="0"/>
          <p:nvPr/>
        </p:nvPicPr>
        <p:blipFill rotWithShape="1">
          <a:blip r:embed="rId7">
            <a:alphaModFix/>
          </a:blip>
          <a:srcRect/>
          <a:stretch/>
        </p:blipFill>
        <p:spPr>
          <a:xfrm>
            <a:off x="27248540" y="1846335"/>
            <a:ext cx="3675065" cy="2068946"/>
          </a:xfrm>
          <a:prstGeom prst="rect">
            <a:avLst/>
          </a:prstGeom>
          <a:noFill/>
          <a:ln>
            <a:noFill/>
          </a:ln>
        </p:spPr>
      </p:pic>
      <p:sp>
        <p:nvSpPr>
          <p:cNvPr id="89" name="Google Shape;89;p1"/>
          <p:cNvSpPr/>
          <p:nvPr/>
        </p:nvSpPr>
        <p:spPr>
          <a:xfrm>
            <a:off x="10424297" y="40886671"/>
            <a:ext cx="12899571" cy="153276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7200" b="1" i="0" u="none" strike="noStrike" cap="none">
                <a:solidFill>
                  <a:schemeClr val="dk1"/>
                </a:solidFill>
                <a:latin typeface="Calibri"/>
                <a:ea typeface="Calibri"/>
                <a:cs typeface="Calibri"/>
                <a:sym typeface="Calibri"/>
              </a:rPr>
              <a:t>WWW.OIISP.ORG</a:t>
            </a:r>
            <a:endParaRPr sz="3500" b="1" i="0" u="none" strike="noStrike" cap="none">
              <a:solidFill>
                <a:schemeClr val="dk1"/>
              </a:solidFill>
              <a:latin typeface="Calibri"/>
              <a:ea typeface="Calibri"/>
              <a:cs typeface="Calibri"/>
              <a:sym typeface="Calibri"/>
            </a:endParaRPr>
          </a:p>
        </p:txBody>
      </p:sp>
      <p:sp>
        <p:nvSpPr>
          <p:cNvPr id="90" name="Google Shape;90;p1"/>
          <p:cNvSpPr/>
          <p:nvPr/>
        </p:nvSpPr>
        <p:spPr>
          <a:xfrm>
            <a:off x="1169079" y="7512828"/>
            <a:ext cx="14083075" cy="10544287"/>
          </a:xfrm>
          <a:prstGeom prst="rect">
            <a:avLst/>
          </a:prstGeom>
          <a:solidFill>
            <a:srgbClr val="F5F9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4000" b="1" i="0" u="none" strike="noStrike" cap="none">
                <a:solidFill>
                  <a:schemeClr val="dk1"/>
                </a:solidFill>
                <a:latin typeface="Calibri"/>
                <a:ea typeface="Calibri"/>
                <a:cs typeface="Calibri"/>
                <a:sym typeface="Calibri"/>
              </a:rPr>
              <a:t>INTRODUCTION</a:t>
            </a:r>
            <a:endParaRPr/>
          </a:p>
          <a:p>
            <a:pPr marL="0" marR="0" lvl="0" indent="0" algn="ctr" rtl="0">
              <a:spcBef>
                <a:spcPts val="0"/>
              </a:spcBef>
              <a:spcAft>
                <a:spcPts val="0"/>
              </a:spcAft>
              <a:buNone/>
            </a:pPr>
            <a:endParaRPr sz="4000" b="1"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s-CO" sz="3500" b="0" i="0" u="none" strike="noStrike" cap="none">
                <a:solidFill>
                  <a:schemeClr val="dk1"/>
                </a:solidFill>
                <a:latin typeface="Calibri"/>
                <a:ea typeface="Calibri"/>
                <a:cs typeface="Calibri"/>
                <a:sym typeface="Calibri"/>
              </a:rPr>
              <a:t>Leishmaniasis is a parasitic disease caused by protozoan parasites transmitted through the bites of sandfli</a:t>
            </a:r>
            <a:r>
              <a:rPr lang="es-CO" sz="3500">
                <a:solidFill>
                  <a:schemeClr val="dk1"/>
                </a:solidFill>
                <a:latin typeface="Calibri"/>
                <a:ea typeface="Calibri"/>
                <a:cs typeface="Calibri"/>
                <a:sym typeface="Calibri"/>
              </a:rPr>
              <a:t>e</a:t>
            </a:r>
            <a:r>
              <a:rPr lang="es-CO" sz="3500" b="0" i="0" u="none" strike="noStrike" cap="none">
                <a:solidFill>
                  <a:schemeClr val="dk1"/>
                </a:solidFill>
                <a:latin typeface="Calibri"/>
                <a:ea typeface="Calibri"/>
                <a:cs typeface="Calibri"/>
                <a:sym typeface="Calibri"/>
              </a:rPr>
              <a:t>s. </a:t>
            </a:r>
            <a:r>
              <a:rPr lang="es-CO" sz="3500">
                <a:solidFill>
                  <a:schemeClr val="dk1"/>
                </a:solidFill>
                <a:latin typeface="Calibri"/>
                <a:ea typeface="Calibri"/>
                <a:cs typeface="Calibri"/>
                <a:sym typeface="Calibri"/>
              </a:rPr>
              <a:t>It is</a:t>
            </a:r>
            <a:r>
              <a:rPr lang="es-CO" sz="3500" b="0" i="0" u="none" strike="noStrike" cap="none">
                <a:solidFill>
                  <a:schemeClr val="dk1"/>
                </a:solidFill>
                <a:latin typeface="Calibri"/>
                <a:ea typeface="Calibri"/>
                <a:cs typeface="Calibri"/>
                <a:sym typeface="Calibri"/>
              </a:rPr>
              <a:t> </a:t>
            </a:r>
            <a:r>
              <a:rPr lang="es-CO" sz="3500">
                <a:solidFill>
                  <a:schemeClr val="dk1"/>
                </a:solidFill>
                <a:latin typeface="Calibri"/>
                <a:ea typeface="Calibri"/>
                <a:cs typeface="Calibri"/>
                <a:sym typeface="Calibri"/>
              </a:rPr>
              <a:t>c</a:t>
            </a:r>
            <a:r>
              <a:rPr lang="es-CO" sz="3500" b="0" i="0" u="none" strike="noStrike" cap="none">
                <a:solidFill>
                  <a:schemeClr val="dk1"/>
                </a:solidFill>
                <a:latin typeface="Calibri"/>
                <a:ea typeface="Calibri"/>
                <a:cs typeface="Calibri"/>
                <a:sym typeface="Calibri"/>
              </a:rPr>
              <a:t>onsidered </a:t>
            </a:r>
            <a:r>
              <a:rPr lang="es-CO" sz="3500">
                <a:solidFill>
                  <a:schemeClr val="dk1"/>
                </a:solidFill>
                <a:latin typeface="Calibri"/>
                <a:ea typeface="Calibri"/>
                <a:cs typeface="Calibri"/>
                <a:sym typeface="Calibri"/>
              </a:rPr>
              <a:t>as</a:t>
            </a:r>
            <a:r>
              <a:rPr lang="es-CO" sz="3500" b="0" i="0" u="none" strike="noStrike" cap="none">
                <a:solidFill>
                  <a:schemeClr val="dk1"/>
                </a:solidFill>
                <a:latin typeface="Calibri"/>
                <a:ea typeface="Calibri"/>
                <a:cs typeface="Calibri"/>
                <a:sym typeface="Calibri"/>
              </a:rPr>
              <a:t> a neglected tropical disease by the CDC</a:t>
            </a:r>
            <a:r>
              <a:rPr lang="es-CO" sz="3500">
                <a:solidFill>
                  <a:schemeClr val="dk1"/>
                </a:solidFill>
                <a:latin typeface="Calibri"/>
                <a:ea typeface="Calibri"/>
                <a:cs typeface="Calibri"/>
                <a:sym typeface="Calibri"/>
              </a:rPr>
              <a:t> </a:t>
            </a:r>
            <a:r>
              <a:rPr lang="es-CO" sz="3500" b="0" i="0" u="none" strike="noStrike" cap="none">
                <a:solidFill>
                  <a:schemeClr val="dk1"/>
                </a:solidFill>
                <a:latin typeface="Calibri"/>
                <a:ea typeface="Calibri"/>
                <a:cs typeface="Calibri"/>
                <a:sym typeface="Calibri"/>
              </a:rPr>
              <a:t>(1). There are three types of the disease: mucocutaneous, which is characterized by extensive destruction of the nasal and oral mucous membranes; cutaneous, the symptoms including skin lesions and ulcers, is the most common form worldwide; and the visceral which is the most severe form with symptoms including fever, weight loss, hepatosplenomegaly, and anemia.</a:t>
            </a:r>
            <a:endParaRPr sz="35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endParaRPr sz="3500">
              <a:solidFill>
                <a:schemeClr val="dk1"/>
              </a:solidFill>
              <a:latin typeface="Calibri"/>
              <a:ea typeface="Calibri"/>
              <a:cs typeface="Calibri"/>
              <a:sym typeface="Calibri"/>
            </a:endParaRPr>
          </a:p>
          <a:p>
            <a:pPr marL="0" marR="0" lvl="0" indent="0" algn="just" rtl="0">
              <a:spcBef>
                <a:spcPts val="0"/>
              </a:spcBef>
              <a:spcAft>
                <a:spcPts val="0"/>
              </a:spcAft>
              <a:buNone/>
            </a:pPr>
            <a:r>
              <a:rPr lang="es-CO" sz="3500">
                <a:solidFill>
                  <a:schemeClr val="dk1"/>
                </a:solidFill>
                <a:latin typeface="Calibri"/>
                <a:ea typeface="Calibri"/>
                <a:cs typeface="Calibri"/>
                <a:sym typeface="Calibri"/>
              </a:rPr>
              <a:t>There are a</a:t>
            </a:r>
            <a:r>
              <a:rPr lang="es-CO" sz="3500" b="0" i="0" u="none" strike="noStrike" cap="none">
                <a:solidFill>
                  <a:schemeClr val="dk1"/>
                </a:solidFill>
                <a:latin typeface="Calibri"/>
                <a:ea typeface="Calibri"/>
                <a:cs typeface="Calibri"/>
                <a:sym typeface="Calibri"/>
              </a:rPr>
              <a:t>pproximately 70 animal species serving as parasite reservoirs, meanwhile humans are not required for the life cycle of most species and it is difficult to eliminate all potential reservoirs of disease. This parasitism is not homogeneously distributed in the nature, rather is localized in places where there are key elements such as vectors and the host. (2)</a:t>
            </a:r>
            <a:endParaRPr/>
          </a:p>
          <a:p>
            <a:pPr marL="0" marR="0" lvl="0" indent="0" algn="just" rtl="0">
              <a:spcBef>
                <a:spcPts val="0"/>
              </a:spcBef>
              <a:spcAft>
                <a:spcPts val="0"/>
              </a:spcAft>
              <a:buNone/>
            </a:pPr>
            <a:endParaRPr sz="3500" b="0" i="0" u="none" strike="noStrike" cap="none">
              <a:solidFill>
                <a:schemeClr val="dk1"/>
              </a:solidFill>
              <a:latin typeface="Calibri"/>
              <a:ea typeface="Calibri"/>
              <a:cs typeface="Calibri"/>
              <a:sym typeface="Calibri"/>
            </a:endParaRPr>
          </a:p>
          <a:p>
            <a:pPr marL="0" marR="0" lvl="0" indent="0" algn="just" rtl="0">
              <a:spcBef>
                <a:spcPts val="0"/>
              </a:spcBef>
              <a:spcAft>
                <a:spcPts val="0"/>
              </a:spcAft>
              <a:buNone/>
            </a:pPr>
            <a:r>
              <a:rPr lang="es-CO" sz="3500" b="0" i="0" u="none" strike="noStrike" cap="none">
                <a:solidFill>
                  <a:schemeClr val="dk1"/>
                </a:solidFill>
                <a:latin typeface="Calibri"/>
                <a:ea typeface="Calibri"/>
                <a:cs typeface="Calibri"/>
                <a:sym typeface="Calibri"/>
              </a:rPr>
              <a:t>Most of the cases of Leishmaniasis in Colombia are associated with military personnel, farmers, housewives and children living in rural areas.</a:t>
            </a:r>
            <a:endParaRPr sz="3500" b="0" i="0" u="none" strike="noStrike" cap="none">
              <a:solidFill>
                <a:schemeClr val="dk1"/>
              </a:solidFill>
              <a:latin typeface="Calibri"/>
              <a:ea typeface="Calibri"/>
              <a:cs typeface="Calibri"/>
              <a:sym typeface="Calibri"/>
            </a:endParaRPr>
          </a:p>
        </p:txBody>
      </p:sp>
      <p:sp>
        <p:nvSpPr>
          <p:cNvPr id="91" name="Google Shape;91;p1"/>
          <p:cNvSpPr/>
          <p:nvPr/>
        </p:nvSpPr>
        <p:spPr>
          <a:xfrm>
            <a:off x="16379361" y="7525421"/>
            <a:ext cx="14830925" cy="10413126"/>
          </a:xfrm>
          <a:prstGeom prst="rect">
            <a:avLst/>
          </a:prstGeom>
          <a:noFill/>
          <a:ln w="12700" cap="flat" cmpd="sng">
            <a:solidFill>
              <a:srgbClr val="F5F9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16383160" y="25922462"/>
            <a:ext cx="14827126" cy="5460621"/>
          </a:xfrm>
          <a:prstGeom prst="rect">
            <a:avLst/>
          </a:prstGeom>
          <a:solidFill>
            <a:srgbClr val="F5F9F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
          <p:cNvSpPr/>
          <p:nvPr/>
        </p:nvSpPr>
        <p:spPr>
          <a:xfrm>
            <a:off x="811228" y="25922462"/>
            <a:ext cx="14606679" cy="4400592"/>
          </a:xfrm>
          <a:prstGeom prst="rect">
            <a:avLst/>
          </a:prstGeom>
          <a:noFill/>
          <a:ln w="12700" cap="flat" cmpd="sng">
            <a:solidFill>
              <a:srgbClr val="F5F9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
          <p:cNvSpPr/>
          <p:nvPr/>
        </p:nvSpPr>
        <p:spPr>
          <a:xfrm>
            <a:off x="840981" y="31801396"/>
            <a:ext cx="14576926" cy="4864996"/>
          </a:xfrm>
          <a:prstGeom prst="rect">
            <a:avLst/>
          </a:prstGeom>
          <a:solidFill>
            <a:srgbClr val="F5F9F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
          <p:cNvSpPr/>
          <p:nvPr/>
        </p:nvSpPr>
        <p:spPr>
          <a:xfrm>
            <a:off x="16377510" y="31801396"/>
            <a:ext cx="14838427" cy="4834628"/>
          </a:xfrm>
          <a:prstGeom prst="rect">
            <a:avLst/>
          </a:prstGeom>
          <a:noFill/>
          <a:ln w="12700" cap="flat" cmpd="sng">
            <a:solidFill>
              <a:srgbClr val="F5F9F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
          <p:cNvSpPr/>
          <p:nvPr/>
        </p:nvSpPr>
        <p:spPr>
          <a:xfrm>
            <a:off x="16661087" y="8008510"/>
            <a:ext cx="14045215" cy="87870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b="1">
                <a:solidFill>
                  <a:srgbClr val="212121"/>
                </a:solidFill>
                <a:latin typeface="Calibri"/>
                <a:ea typeface="Calibri"/>
                <a:cs typeface="Calibri"/>
                <a:sym typeface="Calibri"/>
              </a:rPr>
              <a:t>JUSTIFICATION</a:t>
            </a:r>
            <a:endParaRPr/>
          </a:p>
          <a:p>
            <a:pPr marL="0" marR="0" lvl="0" indent="0" algn="just" rtl="0">
              <a:spcBef>
                <a:spcPts val="0"/>
              </a:spcBef>
              <a:spcAft>
                <a:spcPts val="0"/>
              </a:spcAft>
              <a:buNone/>
            </a:pPr>
            <a:endParaRPr sz="3500">
              <a:solidFill>
                <a:srgbClr val="212121"/>
              </a:solidFill>
              <a:latin typeface="Calibri"/>
              <a:ea typeface="Calibri"/>
              <a:cs typeface="Calibri"/>
              <a:sym typeface="Calibri"/>
            </a:endParaRPr>
          </a:p>
          <a:p>
            <a:pPr marL="0" marR="0" lvl="0" indent="0" algn="just" rtl="0">
              <a:spcBef>
                <a:spcPts val="0"/>
              </a:spcBef>
              <a:spcAft>
                <a:spcPts val="0"/>
              </a:spcAft>
              <a:buNone/>
            </a:pPr>
            <a:r>
              <a:rPr lang="es-CO" sz="3500">
                <a:solidFill>
                  <a:srgbClr val="212121"/>
                </a:solidFill>
                <a:latin typeface="Calibri"/>
                <a:ea typeface="Calibri"/>
                <a:cs typeface="Calibri"/>
                <a:sym typeface="Calibri"/>
              </a:rPr>
              <a:t>Leishmaniasis is increasing range due to climate change</a:t>
            </a:r>
            <a:r>
              <a:rPr lang="es-CO" sz="3500">
                <a:solidFill>
                  <a:schemeClr val="dk1"/>
                </a:solidFill>
                <a:latin typeface="Calibri"/>
                <a:ea typeface="Calibri"/>
                <a:cs typeface="Calibri"/>
                <a:sym typeface="Calibri"/>
              </a:rPr>
              <a:t>s, rural to urban migration, displacement and travel. Other factors associated to the increase of the rates of Leishmania, are the poverty and malnutrition, which weakens the immune system and influences vector competence. (2)</a:t>
            </a:r>
            <a:endParaRPr sz="3500">
              <a:solidFill>
                <a:schemeClr val="dk1"/>
              </a:solidFill>
              <a:latin typeface="Calibri"/>
              <a:ea typeface="Calibri"/>
              <a:cs typeface="Calibri"/>
              <a:sym typeface="Calibri"/>
            </a:endParaRPr>
          </a:p>
          <a:p>
            <a:pPr marL="0" marR="0" lvl="0" indent="0" algn="just" rtl="0">
              <a:spcBef>
                <a:spcPts val="0"/>
              </a:spcBef>
              <a:spcAft>
                <a:spcPts val="0"/>
              </a:spcAft>
              <a:buNone/>
            </a:pPr>
            <a:r>
              <a:rPr lang="es-CO" sz="3500">
                <a:solidFill>
                  <a:schemeClr val="dk1"/>
                </a:solidFill>
                <a:latin typeface="Calibri"/>
                <a:ea typeface="Calibri"/>
                <a:cs typeface="Calibri"/>
                <a:sym typeface="Calibri"/>
              </a:rPr>
              <a:t>It is an endemic disease in Colombia, however it is not federally reportable in United States, though reportable in Texas since 2007 because of the difficulties identifying the disease. (3)</a:t>
            </a:r>
            <a:endParaRPr/>
          </a:p>
          <a:p>
            <a:pPr marL="0" marR="0" lvl="0" indent="0" algn="just" rtl="0">
              <a:spcBef>
                <a:spcPts val="0"/>
              </a:spcBef>
              <a:spcAft>
                <a:spcPts val="0"/>
              </a:spcAft>
              <a:buNone/>
            </a:pPr>
            <a:r>
              <a:rPr lang="es-CO" sz="3500">
                <a:solidFill>
                  <a:schemeClr val="dk1"/>
                </a:solidFill>
                <a:latin typeface="Calibri"/>
                <a:ea typeface="Calibri"/>
                <a:cs typeface="Calibri"/>
                <a:sym typeface="Calibri"/>
              </a:rPr>
              <a:t>Since 2010, cases of Leishmaniasis in Texas have been reported with fluctuating changes, but always towards the increase. The last report was in 2019 with 10 cases. The incidence of Leishmaniasis in Texas has been reported in the last 10 years, as 0, therefore the low incidence of this disease is evident compared to Colombia, where there is an incidence with a tendency to decrease, since 2014 with 109.6 vs 2021 with 44.67 per 100,000 inhabitants. </a:t>
            </a:r>
            <a:endParaRPr sz="3500">
              <a:solidFill>
                <a:schemeClr val="dk1"/>
              </a:solidFill>
              <a:latin typeface="Calibri"/>
              <a:ea typeface="Calibri"/>
              <a:cs typeface="Calibri"/>
              <a:sym typeface="Calibri"/>
            </a:endParaRPr>
          </a:p>
        </p:txBody>
      </p:sp>
      <p:sp>
        <p:nvSpPr>
          <p:cNvPr id="97" name="Google Shape;97;p1"/>
          <p:cNvSpPr/>
          <p:nvPr/>
        </p:nvSpPr>
        <p:spPr>
          <a:xfrm>
            <a:off x="1168415" y="26464027"/>
            <a:ext cx="13892304" cy="40164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000" b="1">
                <a:solidFill>
                  <a:schemeClr val="dk1"/>
                </a:solidFill>
                <a:latin typeface="Calibri"/>
                <a:ea typeface="Calibri"/>
                <a:cs typeface="Calibri"/>
                <a:sym typeface="Calibri"/>
              </a:rPr>
              <a:t>PURPOSE</a:t>
            </a:r>
            <a:endParaRPr/>
          </a:p>
          <a:p>
            <a:pPr marL="0" marR="0" lvl="0" indent="0" algn="ctr" rtl="0">
              <a:spcBef>
                <a:spcPts val="0"/>
              </a:spcBef>
              <a:spcAft>
                <a:spcPts val="0"/>
              </a:spcAft>
              <a:buNone/>
            </a:pPr>
            <a:r>
              <a:rPr lang="es-CO" sz="3500">
                <a:solidFill>
                  <a:schemeClr val="dk1"/>
                </a:solidFill>
                <a:latin typeface="Calibri"/>
                <a:ea typeface="Calibri"/>
                <a:cs typeface="Calibri"/>
                <a:sym typeface="Calibri"/>
              </a:rPr>
              <a:t>Achieve a progressive and sustained reduction in the number of cases of Leishmaniasis. </a:t>
            </a:r>
            <a:endParaRPr/>
          </a:p>
          <a:p>
            <a:pPr marL="0" marR="0" lvl="0" indent="0" algn="ctr" rtl="0">
              <a:spcBef>
                <a:spcPts val="0"/>
              </a:spcBef>
              <a:spcAft>
                <a:spcPts val="0"/>
              </a:spcAft>
              <a:buNone/>
            </a:pPr>
            <a:endParaRPr sz="3500">
              <a:solidFill>
                <a:schemeClr val="dk1"/>
              </a:solidFill>
              <a:latin typeface="Calibri"/>
              <a:ea typeface="Calibri"/>
              <a:cs typeface="Calibri"/>
              <a:sym typeface="Calibri"/>
            </a:endParaRPr>
          </a:p>
          <a:p>
            <a:pPr marL="0" marR="0" lvl="0" indent="0" algn="ctr" rtl="0">
              <a:spcBef>
                <a:spcPts val="0"/>
              </a:spcBef>
              <a:spcAft>
                <a:spcPts val="0"/>
              </a:spcAft>
              <a:buNone/>
            </a:pPr>
            <a:r>
              <a:rPr lang="es-CO" sz="4000" b="1">
                <a:solidFill>
                  <a:schemeClr val="dk1"/>
                </a:solidFill>
                <a:latin typeface="Calibri"/>
                <a:ea typeface="Calibri"/>
                <a:cs typeface="Calibri"/>
                <a:sym typeface="Calibri"/>
              </a:rPr>
              <a:t>TARGET POPULATION</a:t>
            </a:r>
            <a:endParaRPr/>
          </a:p>
          <a:p>
            <a:pPr marL="0" marR="0" lvl="0" indent="0" algn="ctr" rtl="0">
              <a:spcBef>
                <a:spcPts val="0"/>
              </a:spcBef>
              <a:spcAft>
                <a:spcPts val="0"/>
              </a:spcAft>
              <a:buNone/>
            </a:pPr>
            <a:r>
              <a:rPr lang="es-CO" sz="3500">
                <a:solidFill>
                  <a:schemeClr val="dk1"/>
                </a:solidFill>
                <a:latin typeface="Calibri"/>
                <a:ea typeface="Calibri"/>
                <a:cs typeface="Calibri"/>
                <a:sym typeface="Calibri"/>
              </a:rPr>
              <a:t>People living in rural areas in Colombia and Texas. Specially in Colombia, in areas with tropical dry forest and endemic regions for leishmaniasis.</a:t>
            </a:r>
            <a:endParaRPr/>
          </a:p>
        </p:txBody>
      </p:sp>
      <p:sp>
        <p:nvSpPr>
          <p:cNvPr id="98" name="Google Shape;98;p1"/>
          <p:cNvSpPr/>
          <p:nvPr/>
        </p:nvSpPr>
        <p:spPr>
          <a:xfrm>
            <a:off x="16740348" y="25972038"/>
            <a:ext cx="14183257" cy="54437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CO" sz="4000" b="1">
                <a:solidFill>
                  <a:schemeClr val="dk1"/>
                </a:solidFill>
                <a:latin typeface="Calibri"/>
                <a:ea typeface="Calibri"/>
                <a:cs typeface="Calibri"/>
                <a:sym typeface="Calibri"/>
              </a:rPr>
              <a:t>OBJECTIVE</a:t>
            </a:r>
            <a:endParaRPr/>
          </a:p>
          <a:p>
            <a:pPr marL="0" marR="0" lvl="0" indent="0" algn="ctr" rtl="0">
              <a:lnSpc>
                <a:spcPct val="107000"/>
              </a:lnSpc>
              <a:spcBef>
                <a:spcPts val="0"/>
              </a:spcBef>
              <a:spcAft>
                <a:spcPts val="0"/>
              </a:spcAft>
              <a:buNone/>
            </a:pPr>
            <a:endParaRPr sz="4000" b="1">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3500">
                <a:solidFill>
                  <a:schemeClr val="dk1"/>
                </a:solidFill>
                <a:latin typeface="Calibri"/>
                <a:ea typeface="Calibri"/>
                <a:cs typeface="Calibri"/>
                <a:sym typeface="Calibri"/>
              </a:rPr>
              <a:t>1. Increase awareness of changes in disease ranges.</a:t>
            </a:r>
            <a:endParaRPr/>
          </a:p>
          <a:p>
            <a:pPr marL="0" marR="0" lvl="0" indent="0" algn="just" rtl="0">
              <a:lnSpc>
                <a:spcPct val="107000"/>
              </a:lnSpc>
              <a:spcBef>
                <a:spcPts val="0"/>
              </a:spcBef>
              <a:spcAft>
                <a:spcPts val="0"/>
              </a:spcAft>
              <a:buNone/>
            </a:pPr>
            <a:r>
              <a:rPr lang="es-CO" sz="3500">
                <a:solidFill>
                  <a:schemeClr val="dk1"/>
                </a:solidFill>
                <a:latin typeface="Calibri"/>
                <a:ea typeface="Calibri"/>
                <a:cs typeface="Calibri"/>
                <a:sym typeface="Calibri"/>
              </a:rPr>
              <a:t>2. </a:t>
            </a:r>
            <a:r>
              <a:rPr lang="es-CO" sz="3500">
                <a:solidFill>
                  <a:srgbClr val="000000"/>
                </a:solidFill>
                <a:latin typeface="Calibri"/>
                <a:ea typeface="Calibri"/>
                <a:cs typeface="Calibri"/>
                <a:sym typeface="Calibri"/>
              </a:rPr>
              <a:t>Develop system for surveillance, including areas where incidence is low but increasing; through insect samples, animal samples, human samples.</a:t>
            </a:r>
            <a:r>
              <a:rPr lang="es-CO" sz="3500">
                <a:solidFill>
                  <a:schemeClr val="dk1"/>
                </a:solidFill>
                <a:latin typeface="Calibri"/>
                <a:ea typeface="Calibri"/>
                <a:cs typeface="Calibri"/>
                <a:sym typeface="Calibri"/>
              </a:rPr>
              <a:t> </a:t>
            </a:r>
            <a:endParaRPr sz="350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3500">
                <a:solidFill>
                  <a:srgbClr val="000000"/>
                </a:solidFill>
                <a:latin typeface="Calibri"/>
                <a:ea typeface="Calibri"/>
                <a:cs typeface="Calibri"/>
                <a:sym typeface="Calibri"/>
              </a:rPr>
              <a:t>3. Increase awareness among medical professionals of the disease in these areas; also use effective survey questions at primary physicians</a:t>
            </a:r>
            <a:endParaRPr sz="350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s-CO" sz="3500">
                <a:solidFill>
                  <a:schemeClr val="dk1"/>
                </a:solidFill>
                <a:latin typeface="Calibri"/>
                <a:ea typeface="Calibri"/>
                <a:cs typeface="Calibri"/>
                <a:sym typeface="Calibri"/>
              </a:rPr>
              <a:t>4. </a:t>
            </a:r>
            <a:r>
              <a:rPr lang="es-CO" sz="3500">
                <a:solidFill>
                  <a:srgbClr val="000000"/>
                </a:solidFill>
                <a:latin typeface="Calibri"/>
                <a:ea typeface="Calibri"/>
                <a:cs typeface="Calibri"/>
                <a:sym typeface="Calibri"/>
              </a:rPr>
              <a:t>Invest in One Health approach to the disease; coordinate ecological research, veterinary, human health.</a:t>
            </a:r>
            <a:endParaRPr sz="3500">
              <a:solidFill>
                <a:schemeClr val="dk1"/>
              </a:solidFill>
              <a:latin typeface="Calibri"/>
              <a:ea typeface="Calibri"/>
              <a:cs typeface="Calibri"/>
              <a:sym typeface="Calibri"/>
            </a:endParaRPr>
          </a:p>
        </p:txBody>
      </p:sp>
      <p:sp>
        <p:nvSpPr>
          <p:cNvPr id="99" name="Google Shape;99;p1"/>
          <p:cNvSpPr/>
          <p:nvPr/>
        </p:nvSpPr>
        <p:spPr>
          <a:xfrm>
            <a:off x="1800584" y="31898074"/>
            <a:ext cx="12657720" cy="464127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CO" sz="4000" b="1">
                <a:solidFill>
                  <a:schemeClr val="dk1"/>
                </a:solidFill>
                <a:latin typeface="Calibri"/>
                <a:ea typeface="Calibri"/>
                <a:cs typeface="Calibri"/>
                <a:sym typeface="Calibri"/>
              </a:rPr>
              <a:t>ETHICAL ASPECTS</a:t>
            </a:r>
            <a:endParaRPr/>
          </a:p>
          <a:p>
            <a:pPr marL="0" marR="0" lvl="0" indent="0" algn="l" rtl="0">
              <a:spcBef>
                <a:spcPts val="0"/>
              </a:spcBef>
              <a:spcAft>
                <a:spcPts val="0"/>
              </a:spcAft>
              <a:buNone/>
            </a:pPr>
            <a:r>
              <a:rPr lang="es-CO" sz="3500">
                <a:solidFill>
                  <a:schemeClr val="dk1"/>
                </a:solidFill>
                <a:latin typeface="Calibri"/>
                <a:ea typeface="Calibri"/>
                <a:cs typeface="Calibri"/>
                <a:sym typeface="Calibri"/>
              </a:rPr>
              <a:t>Ethical principles must be taken into account for the development of health promotion and disease prevention activities, where non-maleficence, beneficence, autonomy and justice prevail. Also the informed consent has to be guaranteed in the participation of the purpose, and the disclosure of information in a timely, accurate and quality manner.</a:t>
            </a:r>
            <a:endParaRPr sz="3500">
              <a:solidFill>
                <a:schemeClr val="dk1"/>
              </a:solidFill>
              <a:latin typeface="Calibri"/>
              <a:ea typeface="Calibri"/>
              <a:cs typeface="Calibri"/>
              <a:sym typeface="Calibri"/>
            </a:endParaRPr>
          </a:p>
          <a:p>
            <a:pPr marL="0" marR="0" lvl="0" indent="0" algn="ctr" rtl="0">
              <a:lnSpc>
                <a:spcPct val="107000"/>
              </a:lnSpc>
              <a:spcBef>
                <a:spcPts val="0"/>
              </a:spcBef>
              <a:spcAft>
                <a:spcPts val="0"/>
              </a:spcAft>
              <a:buNone/>
            </a:pPr>
            <a:endParaRPr sz="4000" b="1">
              <a:solidFill>
                <a:schemeClr val="dk1"/>
              </a:solidFill>
              <a:latin typeface="Calibri"/>
              <a:ea typeface="Calibri"/>
              <a:cs typeface="Calibri"/>
              <a:sym typeface="Calibri"/>
            </a:endParaRPr>
          </a:p>
        </p:txBody>
      </p:sp>
      <p:sp>
        <p:nvSpPr>
          <p:cNvPr id="100" name="Google Shape;100;p1"/>
          <p:cNvSpPr/>
          <p:nvPr/>
        </p:nvSpPr>
        <p:spPr>
          <a:xfrm>
            <a:off x="16630650" y="32267845"/>
            <a:ext cx="14292955" cy="452123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CO" sz="4000" b="1">
                <a:solidFill>
                  <a:schemeClr val="dk1"/>
                </a:solidFill>
                <a:latin typeface="Calibri"/>
                <a:ea typeface="Calibri"/>
                <a:cs typeface="Calibri"/>
                <a:sym typeface="Calibri"/>
              </a:rPr>
              <a:t>EXPECTED RESULTS</a:t>
            </a:r>
            <a:endParaRPr/>
          </a:p>
          <a:p>
            <a:pPr marL="457200" marR="0" lvl="0" indent="-457200" algn="just" rtl="0">
              <a:spcBef>
                <a:spcPts val="0"/>
              </a:spcBef>
              <a:spcAft>
                <a:spcPts val="0"/>
              </a:spcAft>
              <a:buClr>
                <a:schemeClr val="dk1"/>
              </a:buClr>
              <a:buSzPts val="3500"/>
              <a:buFont typeface="Arial"/>
              <a:buChar char="•"/>
            </a:pPr>
            <a:r>
              <a:rPr lang="es-CO" sz="3500">
                <a:solidFill>
                  <a:schemeClr val="dk1"/>
                </a:solidFill>
                <a:latin typeface="Calibri"/>
                <a:ea typeface="Calibri"/>
                <a:cs typeface="Calibri"/>
                <a:sym typeface="Calibri"/>
              </a:rPr>
              <a:t>Increased testing is expected to increase apparent rates of disease initially, but will better define true disease burden.</a:t>
            </a:r>
            <a:endParaRPr/>
          </a:p>
          <a:p>
            <a:pPr marL="457200" marR="0" lvl="0" indent="-457200" algn="just" rtl="0">
              <a:spcBef>
                <a:spcPts val="0"/>
              </a:spcBef>
              <a:spcAft>
                <a:spcPts val="0"/>
              </a:spcAft>
              <a:buClr>
                <a:schemeClr val="dk1"/>
              </a:buClr>
              <a:buSzPts val="3500"/>
              <a:buFont typeface="Arial"/>
              <a:buChar char="•"/>
            </a:pPr>
            <a:r>
              <a:rPr lang="es-CO" sz="3500">
                <a:solidFill>
                  <a:schemeClr val="dk1"/>
                </a:solidFill>
                <a:latin typeface="Calibri"/>
                <a:ea typeface="Calibri"/>
                <a:cs typeface="Calibri"/>
                <a:sym typeface="Calibri"/>
              </a:rPr>
              <a:t>One Health control measures are expected to reduce disease rates and disease spread by targeting human, animal, and environment.</a:t>
            </a:r>
            <a:endParaRPr/>
          </a:p>
          <a:p>
            <a:pPr marL="457200" marR="0" lvl="0" indent="-457200" algn="just" rtl="0">
              <a:spcBef>
                <a:spcPts val="0"/>
              </a:spcBef>
              <a:spcAft>
                <a:spcPts val="0"/>
              </a:spcAft>
              <a:buClr>
                <a:schemeClr val="dk1"/>
              </a:buClr>
              <a:buSzPts val="3500"/>
              <a:buFont typeface="Arial"/>
              <a:buChar char="•"/>
            </a:pPr>
            <a:r>
              <a:rPr lang="es-CO" sz="3500">
                <a:solidFill>
                  <a:schemeClr val="dk1"/>
                </a:solidFill>
                <a:latin typeface="Calibri"/>
                <a:ea typeface="Calibri"/>
                <a:cs typeface="Calibri"/>
                <a:sym typeface="Calibri"/>
              </a:rPr>
              <a:t>One Health and climate change control and mitigation efforts are expected to reduce not only disease burden from this disease but also disease burden from other vector-borne and emerging threats.</a:t>
            </a:r>
            <a:endParaRPr sz="3500" b="1">
              <a:solidFill>
                <a:schemeClr val="dk1"/>
              </a:solidFill>
              <a:latin typeface="Calibri"/>
              <a:ea typeface="Calibri"/>
              <a:cs typeface="Calibri"/>
              <a:sym typeface="Calibri"/>
            </a:endParaRPr>
          </a:p>
        </p:txBody>
      </p:sp>
      <p:sp>
        <p:nvSpPr>
          <p:cNvPr id="101" name="Google Shape;101;p1"/>
          <p:cNvSpPr txBox="1"/>
          <p:nvPr/>
        </p:nvSpPr>
        <p:spPr>
          <a:xfrm>
            <a:off x="941551" y="37783041"/>
            <a:ext cx="29340286"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400" b="1">
                <a:solidFill>
                  <a:srgbClr val="000000"/>
                </a:solidFill>
                <a:latin typeface="Calibri"/>
                <a:ea typeface="Calibri"/>
                <a:cs typeface="Calibri"/>
                <a:sym typeface="Calibri"/>
              </a:rPr>
              <a:t>BIBLIOGRAPHY</a:t>
            </a:r>
            <a:r>
              <a:rPr lang="es-CO" sz="4000">
                <a:solidFill>
                  <a:srgbClr val="202124"/>
                </a:solidFill>
                <a:latin typeface="Arial"/>
                <a:ea typeface="Arial"/>
                <a:cs typeface="Arial"/>
                <a:sym typeface="Arial"/>
              </a:rPr>
              <a:t> </a:t>
            </a:r>
            <a:endParaRPr/>
          </a:p>
          <a:p>
            <a:pPr marL="0" marR="0" lvl="0" indent="0" algn="l" rtl="0">
              <a:spcBef>
                <a:spcPts val="0"/>
              </a:spcBef>
              <a:spcAft>
                <a:spcPts val="0"/>
              </a:spcAft>
              <a:buNone/>
            </a:pPr>
            <a:r>
              <a:rPr lang="es-CO" sz="3500">
                <a:solidFill>
                  <a:schemeClr val="dk1"/>
                </a:solidFill>
                <a:latin typeface="Calibri"/>
                <a:ea typeface="Calibri"/>
                <a:cs typeface="Calibri"/>
                <a:sym typeface="Calibri"/>
              </a:rPr>
              <a:t>(1) CDC - Leishmaniasis - Epidemiology &amp; Risk Factors. Accessed May 2, 2022. </a:t>
            </a:r>
            <a:r>
              <a:rPr lang="es-CO" sz="3500" u="sng">
                <a:solidFill>
                  <a:schemeClr val="dk1"/>
                </a:solidFill>
                <a:latin typeface="Calibri"/>
                <a:ea typeface="Calibri"/>
                <a:cs typeface="Calibri"/>
                <a:sym typeface="Calibri"/>
              </a:rPr>
              <a:t>https://www.cdc.gov/parasites/leishmaniasis/epi.html</a:t>
            </a:r>
            <a:endParaRPr sz="3500">
              <a:solidFill>
                <a:schemeClr val="dk1"/>
              </a:solidFill>
              <a:latin typeface="Calibri"/>
              <a:ea typeface="Calibri"/>
              <a:cs typeface="Calibri"/>
              <a:sym typeface="Calibri"/>
            </a:endParaRPr>
          </a:p>
          <a:p>
            <a:pPr marL="0" marR="0" lvl="0" indent="0" algn="l" rtl="0">
              <a:spcBef>
                <a:spcPts val="0"/>
              </a:spcBef>
              <a:spcAft>
                <a:spcPts val="0"/>
              </a:spcAft>
              <a:buNone/>
            </a:pPr>
            <a:r>
              <a:rPr lang="es-CO" sz="3500">
                <a:solidFill>
                  <a:schemeClr val="dk1"/>
                </a:solidFill>
                <a:latin typeface="Calibri"/>
                <a:ea typeface="Calibri"/>
                <a:cs typeface="Calibri"/>
                <a:sym typeface="Calibri"/>
              </a:rPr>
              <a:t>(2) Burza, S. (2018). Leishmaniasis. </a:t>
            </a:r>
            <a:r>
              <a:rPr lang="es-CO" sz="3500" i="1">
                <a:solidFill>
                  <a:schemeClr val="dk1"/>
                </a:solidFill>
                <a:latin typeface="Calibri"/>
                <a:ea typeface="Calibri"/>
                <a:cs typeface="Calibri"/>
                <a:sym typeface="Calibri"/>
              </a:rPr>
              <a:t>The Lancet</a:t>
            </a:r>
            <a:r>
              <a:rPr lang="es-CO" sz="3500">
                <a:solidFill>
                  <a:schemeClr val="dk1"/>
                </a:solidFill>
                <a:latin typeface="Calibri"/>
                <a:ea typeface="Calibri"/>
                <a:cs typeface="Calibri"/>
                <a:sym typeface="Calibri"/>
              </a:rPr>
              <a:t>, </a:t>
            </a:r>
            <a:r>
              <a:rPr lang="es-CO" sz="3500" i="1">
                <a:solidFill>
                  <a:schemeClr val="dk1"/>
                </a:solidFill>
                <a:latin typeface="Calibri"/>
                <a:ea typeface="Calibri"/>
                <a:cs typeface="Calibri"/>
                <a:sym typeface="Calibri"/>
              </a:rPr>
              <a:t>392</a:t>
            </a:r>
            <a:r>
              <a:rPr lang="es-CO" sz="3500">
                <a:solidFill>
                  <a:schemeClr val="dk1"/>
                </a:solidFill>
                <a:latin typeface="Calibri"/>
                <a:ea typeface="Calibri"/>
                <a:cs typeface="Calibri"/>
                <a:sym typeface="Calibri"/>
              </a:rPr>
              <a:t>(10151), 951–970. </a:t>
            </a:r>
            <a:endParaRPr/>
          </a:p>
          <a:p>
            <a:pPr marL="0" marR="0" lvl="0" indent="0" algn="l" rtl="0">
              <a:spcBef>
                <a:spcPts val="0"/>
              </a:spcBef>
              <a:spcAft>
                <a:spcPts val="0"/>
              </a:spcAft>
              <a:buNone/>
            </a:pPr>
            <a:r>
              <a:rPr lang="es-CO" sz="3500">
                <a:solidFill>
                  <a:schemeClr val="dk1"/>
                </a:solidFill>
                <a:latin typeface="Calibri"/>
                <a:ea typeface="Calibri"/>
                <a:cs typeface="Calibri"/>
                <a:sym typeface="Calibri"/>
              </a:rPr>
              <a:t>(3) McIlwee BE, Weis SE, Hosler GA. Incidence of Endemic Human Cutaneous Leishmaniasis in the United States. </a:t>
            </a:r>
            <a:r>
              <a:rPr lang="es-CO" sz="3500" i="1">
                <a:solidFill>
                  <a:schemeClr val="dk1"/>
                </a:solidFill>
                <a:latin typeface="Calibri"/>
                <a:ea typeface="Calibri"/>
                <a:cs typeface="Calibri"/>
                <a:sym typeface="Calibri"/>
              </a:rPr>
              <a:t>JAMA Dermatol.</a:t>
            </a:r>
            <a:r>
              <a:rPr lang="es-CO" sz="3500">
                <a:solidFill>
                  <a:schemeClr val="dk1"/>
                </a:solidFill>
                <a:latin typeface="Calibri"/>
                <a:ea typeface="Calibri"/>
                <a:cs typeface="Calibri"/>
                <a:sym typeface="Calibri"/>
              </a:rPr>
              <a:t> 2018;154(9):1032–1039. doi:10.1001/jamadermatol.2018.2133</a:t>
            </a:r>
            <a:endParaRPr sz="3500">
              <a:solidFill>
                <a:schemeClr val="dk1"/>
              </a:solidFill>
              <a:latin typeface="Calibri"/>
              <a:ea typeface="Calibri"/>
              <a:cs typeface="Calibri"/>
              <a:sym typeface="Calibri"/>
            </a:endParaRPr>
          </a:p>
        </p:txBody>
      </p:sp>
      <p:sp>
        <p:nvSpPr>
          <p:cNvPr id="102" name="Google Shape;102;p1"/>
          <p:cNvSpPr/>
          <p:nvPr/>
        </p:nvSpPr>
        <p:spPr>
          <a:xfrm>
            <a:off x="5364595" y="6299284"/>
            <a:ext cx="2084006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3600">
                <a:solidFill>
                  <a:srgbClr val="212121"/>
                </a:solidFill>
                <a:latin typeface="Public Sans"/>
                <a:ea typeface="Public Sans"/>
                <a:cs typeface="Public Sans"/>
                <a:sym typeface="Public Sans"/>
              </a:rPr>
              <a:t>Catherine Vrentas, Chellise Kemis, Anderson Lucena, María Camila Oyuela and María Paula Herrera</a:t>
            </a:r>
            <a:endParaRPr sz="3600">
              <a:solidFill>
                <a:schemeClr val="dk1"/>
              </a:solidFill>
              <a:latin typeface="Calibri"/>
              <a:ea typeface="Calibri"/>
              <a:cs typeface="Calibri"/>
              <a:sym typeface="Calibri"/>
            </a:endParaRPr>
          </a:p>
        </p:txBody>
      </p:sp>
      <p:pic>
        <p:nvPicPr>
          <p:cNvPr id="103" name="Google Shape;103;p1" descr="https://lh3.googleusercontent.com/RkvuXPPllCr1z-v9zE2ndMbm21E2T6PFHYSb0abVsyDIO0gwqm6ZL0v3tMh7DEuj_jTT8SybEQYUuP7R81TSAq4h89vn3OjZCBSiOr_BDf6m_1G6PsgpO0LZAg6a-55WgJKS2GNUIKX4iqaAVdC5B3Smp_Vnq91gS_FeAIe5JvRJWg7ededYiZ2fcOBj"/>
          <p:cNvPicPr preferRelativeResize="0"/>
          <p:nvPr/>
        </p:nvPicPr>
        <p:blipFill rotWithShape="1">
          <a:blip r:embed="rId8">
            <a:alphaModFix/>
          </a:blip>
          <a:srcRect/>
          <a:stretch/>
        </p:blipFill>
        <p:spPr>
          <a:xfrm>
            <a:off x="2118094" y="18495763"/>
            <a:ext cx="11921448" cy="6576855"/>
          </a:xfrm>
          <a:prstGeom prst="rect">
            <a:avLst/>
          </a:prstGeom>
          <a:noFill/>
          <a:ln>
            <a:noFill/>
          </a:ln>
        </p:spPr>
      </p:pic>
      <p:sp>
        <p:nvSpPr>
          <p:cNvPr id="104" name="Google Shape;104;p1"/>
          <p:cNvSpPr/>
          <p:nvPr/>
        </p:nvSpPr>
        <p:spPr>
          <a:xfrm>
            <a:off x="16080067" y="21414859"/>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 </a:t>
            </a:r>
            <a:endParaRPr/>
          </a:p>
        </p:txBody>
      </p:sp>
      <p:sp>
        <p:nvSpPr>
          <p:cNvPr id="105" name="Google Shape;105;p1"/>
          <p:cNvSpPr/>
          <p:nvPr/>
        </p:nvSpPr>
        <p:spPr>
          <a:xfrm>
            <a:off x="16080067" y="21414859"/>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 </a:t>
            </a:r>
            <a:endParaRPr/>
          </a:p>
        </p:txBody>
      </p:sp>
      <p:sp>
        <p:nvSpPr>
          <p:cNvPr id="106" name="Google Shape;106;p1"/>
          <p:cNvSpPr/>
          <p:nvPr/>
        </p:nvSpPr>
        <p:spPr>
          <a:xfrm>
            <a:off x="16080067" y="21414859"/>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a:solidFill>
                  <a:schemeClr val="dk1"/>
                </a:solidFill>
                <a:latin typeface="Calibri"/>
                <a:ea typeface="Calibri"/>
                <a:cs typeface="Calibri"/>
                <a:sym typeface="Calibri"/>
              </a:rPr>
              <a:t> </a:t>
            </a:r>
            <a:endParaRPr/>
          </a:p>
        </p:txBody>
      </p:sp>
      <p:pic>
        <p:nvPicPr>
          <p:cNvPr id="107" name="Google Shape;107;p1" descr="https://lh6.googleusercontent.com/MTgoTChl7Ytmg_guyNFWAJyVXB72d7JUjPP8VNy-L5e7PjOZT_FlGm9wPuteDdQ5gyk1r_Z5Uyuh3yHNbDN-GlwAydShmGqzXLsx8gMGy0P22OHiDlKfsX6l9LJ8us2CcrW1W1FnuEve4OaKvw"/>
          <p:cNvPicPr preferRelativeResize="0"/>
          <p:nvPr/>
        </p:nvPicPr>
        <p:blipFill rotWithShape="1">
          <a:blip r:embed="rId9">
            <a:alphaModFix/>
          </a:blip>
          <a:srcRect/>
          <a:stretch/>
        </p:blipFill>
        <p:spPr>
          <a:xfrm>
            <a:off x="17003775" y="18495775"/>
            <a:ext cx="12449374" cy="6015475"/>
          </a:xfrm>
          <a:prstGeom prst="rect">
            <a:avLst/>
          </a:prstGeom>
          <a:noFill/>
          <a:ln>
            <a:noFill/>
          </a:ln>
        </p:spPr>
      </p:pic>
      <p:sp>
        <p:nvSpPr>
          <p:cNvPr id="108" name="Google Shape;108;p1"/>
          <p:cNvSpPr/>
          <p:nvPr/>
        </p:nvSpPr>
        <p:spPr>
          <a:xfrm>
            <a:off x="2708070" y="25023904"/>
            <a:ext cx="93968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rgbClr val="000000"/>
                </a:solidFill>
                <a:latin typeface="Public Sans"/>
                <a:ea typeface="Public Sans"/>
                <a:cs typeface="Public Sans"/>
                <a:sym typeface="Public Sans"/>
              </a:rPr>
              <a:t>Source</a:t>
            </a:r>
            <a:r>
              <a:rPr lang="es-CO" sz="1800">
                <a:solidFill>
                  <a:srgbClr val="000000"/>
                </a:solidFill>
                <a:latin typeface="Public Sans"/>
                <a:ea typeface="Public Sans"/>
                <a:cs typeface="Public Sans"/>
                <a:sym typeface="Public Sans"/>
              </a:rPr>
              <a:t>: Prepared from data compiled from the Texas Public Health Department (2022).</a:t>
            </a:r>
            <a:endParaRPr sz="1800">
              <a:solidFill>
                <a:schemeClr val="dk1"/>
              </a:solidFill>
              <a:latin typeface="Calibri"/>
              <a:ea typeface="Calibri"/>
              <a:cs typeface="Calibri"/>
              <a:sym typeface="Calibri"/>
            </a:endParaRPr>
          </a:p>
        </p:txBody>
      </p:sp>
      <p:sp>
        <p:nvSpPr>
          <p:cNvPr id="109" name="Google Shape;109;p1"/>
          <p:cNvSpPr/>
          <p:nvPr/>
        </p:nvSpPr>
        <p:spPr>
          <a:xfrm>
            <a:off x="16874082" y="24794956"/>
            <a:ext cx="98027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800" b="1">
                <a:solidFill>
                  <a:srgbClr val="000000"/>
                </a:solidFill>
                <a:latin typeface="Arial"/>
                <a:ea typeface="Arial"/>
                <a:cs typeface="Arial"/>
                <a:sym typeface="Arial"/>
              </a:rPr>
              <a:t>Source: </a:t>
            </a:r>
            <a:r>
              <a:rPr lang="es-CO" sz="1800">
                <a:solidFill>
                  <a:srgbClr val="000000"/>
                </a:solidFill>
                <a:latin typeface="Arial"/>
                <a:ea typeface="Arial"/>
                <a:cs typeface="Arial"/>
                <a:sym typeface="Arial"/>
              </a:rPr>
              <a:t>own elaboration with data from SIVIGILA (Colombia). Event reports of Leishmaniasis.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Macintosh PowerPoint</Application>
  <PresentationFormat>Personalizado</PresentationFormat>
  <Paragraphs>41</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Public Sans</vt:lpstr>
      <vt:lpstr>Calibri</vt:lpstr>
      <vt:lpstr>Arial</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Liliana Andrea Naranjo Amaya</dc:creator>
  <cp:lastModifiedBy>Juan Correa Senior</cp:lastModifiedBy>
  <cp:revision>1</cp:revision>
  <dcterms:created xsi:type="dcterms:W3CDTF">2022-05-18T15:53:21Z</dcterms:created>
  <dcterms:modified xsi:type="dcterms:W3CDTF">2022-10-08T16:34:59Z</dcterms:modified>
</cp:coreProperties>
</file>